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9"/>
  </p:notesMasterIdLst>
  <p:sldIdLst>
    <p:sldId id="256" r:id="rId2"/>
    <p:sldId id="259" r:id="rId3"/>
    <p:sldId id="260" r:id="rId4"/>
    <p:sldId id="258" r:id="rId5"/>
    <p:sldId id="257" r:id="rId6"/>
    <p:sldId id="263" r:id="rId7"/>
    <p:sldId id="264" r:id="rId8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FE1"/>
    <a:srgbClr val="D5A6DE"/>
    <a:srgbClr val="D2ECB6"/>
    <a:srgbClr val="70AC2E"/>
    <a:srgbClr val="A2C767"/>
    <a:srgbClr val="917A96"/>
    <a:srgbClr val="239FC7"/>
    <a:srgbClr val="676767"/>
    <a:srgbClr val="2E3640"/>
    <a:srgbClr val="E33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8" autoAdjust="0"/>
    <p:restoredTop sz="95231" autoAdjust="0"/>
  </p:normalViewPr>
  <p:slideViewPr>
    <p:cSldViewPr>
      <p:cViewPr varScale="1">
        <p:scale>
          <a:sx n="89" d="100"/>
          <a:sy n="89" d="100"/>
        </p:scale>
        <p:origin x="168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1294F-B4F2-1A42-B18C-A60781FB8444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B005-0321-1D45-9B79-F1DC90FC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B005-0321-1D45-9B79-F1DC90FCE6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B005-0321-1D45-9B79-F1DC90FCE6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B005-0321-1D45-9B79-F1DC90FCE6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B005-0321-1D45-9B79-F1DC90FCE6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6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B005-0321-1D45-9B79-F1DC90FCE6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3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B005-0321-1D45-9B79-F1DC90FCE6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48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
https://www.polleverywhere.com/free_text_polls/cLXmwB0vN0hh7Uf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9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 descr="Picture1"/>
          <p:cNvSpPr>
            <a:spLocks/>
          </p:cNvSpPr>
          <p:nvPr userDrawn="1"/>
        </p:nvSpPr>
        <p:spPr bwMode="auto">
          <a:xfrm>
            <a:off x="780643" y="1573186"/>
            <a:ext cx="3023233" cy="2612149"/>
          </a:xfrm>
          <a:custGeom>
            <a:avLst/>
            <a:gdLst>
              <a:gd name="T0" fmla="*/ 509890 w 2042748"/>
              <a:gd name="T1" fmla="*/ 1765495 h 1765495"/>
              <a:gd name="T2" fmla="*/ 0 w 2042748"/>
              <a:gd name="T3" fmla="*/ 882748 h 1765495"/>
              <a:gd name="T4" fmla="*/ 509890 w 2042748"/>
              <a:gd name="T5" fmla="*/ 0 h 1765495"/>
              <a:gd name="T6" fmla="*/ 1532858 w 2042748"/>
              <a:gd name="T7" fmla="*/ 0 h 1765495"/>
              <a:gd name="T8" fmla="*/ 2042748 w 2042748"/>
              <a:gd name="T9" fmla="*/ 882748 h 1765495"/>
              <a:gd name="T10" fmla="*/ 1532858 w 2042748"/>
              <a:gd name="T11" fmla="*/ 1765495 h 1765495"/>
              <a:gd name="T12" fmla="*/ 509890 w 2042748"/>
              <a:gd name="T13" fmla="*/ 1765495 h 1765495"/>
              <a:gd name="T14" fmla="*/ 509890 w 2042748"/>
              <a:gd name="T15" fmla="*/ 1765495 h 1765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42748" h="1765495">
                <a:moveTo>
                  <a:pt x="509890" y="1765495"/>
                </a:moveTo>
                <a:lnTo>
                  <a:pt x="0" y="882748"/>
                </a:lnTo>
                <a:lnTo>
                  <a:pt x="509890" y="0"/>
                </a:lnTo>
                <a:lnTo>
                  <a:pt x="1532858" y="0"/>
                </a:lnTo>
                <a:lnTo>
                  <a:pt x="2042748" y="882748"/>
                </a:lnTo>
                <a:lnTo>
                  <a:pt x="1532858" y="1765495"/>
                </a:lnTo>
                <a:lnTo>
                  <a:pt x="509890" y="1765495"/>
                </a:lnTo>
                <a:lnTo>
                  <a:pt x="509890" y="176549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00620" y="2592194"/>
            <a:ext cx="4128962" cy="12453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00620" y="3907825"/>
            <a:ext cx="4128962" cy="4355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of the presentation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69994" y="302218"/>
            <a:ext cx="5321206" cy="6260742"/>
            <a:chOff x="469994" y="302218"/>
            <a:chExt cx="5321206" cy="626074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26219" y="807172"/>
              <a:ext cx="364981" cy="525424"/>
            </a:xfrm>
            <a:custGeom>
              <a:avLst/>
              <a:gdLst>
                <a:gd name="T0" fmla="*/ 0 w 341063"/>
                <a:gd name="T1" fmla="*/ 146625 h 490875"/>
                <a:gd name="T2" fmla="*/ 86063 w 341063"/>
                <a:gd name="T3" fmla="*/ 296437 h 490875"/>
                <a:gd name="T4" fmla="*/ 255001 w 341063"/>
                <a:gd name="T5" fmla="*/ 296437 h 490875"/>
                <a:gd name="T6" fmla="*/ 341063 w 341063"/>
                <a:gd name="T7" fmla="*/ 146625 h 490875"/>
                <a:gd name="T8" fmla="*/ 255001 w 341063"/>
                <a:gd name="T9" fmla="*/ 0 h 490875"/>
                <a:gd name="T10" fmla="*/ 86063 w 341063"/>
                <a:gd name="T11" fmla="*/ 0 h 490875"/>
                <a:gd name="T12" fmla="*/ 0 w 341063"/>
                <a:gd name="T13" fmla="*/ 146625 h 490875"/>
                <a:gd name="T14" fmla="*/ 60563 w 341063"/>
                <a:gd name="T15" fmla="*/ 146625 h 490875"/>
                <a:gd name="T16" fmla="*/ 114751 w 341063"/>
                <a:gd name="T17" fmla="*/ 51000 h 490875"/>
                <a:gd name="T18" fmla="*/ 226313 w 341063"/>
                <a:gd name="T19" fmla="*/ 51000 h 490875"/>
                <a:gd name="T20" fmla="*/ 283688 w 341063"/>
                <a:gd name="T21" fmla="*/ 146625 h 490875"/>
                <a:gd name="T22" fmla="*/ 226313 w 341063"/>
                <a:gd name="T23" fmla="*/ 245437 h 490875"/>
                <a:gd name="T24" fmla="*/ 114751 w 341063"/>
                <a:gd name="T25" fmla="*/ 245437 h 490875"/>
                <a:gd name="T26" fmla="*/ 60563 w 341063"/>
                <a:gd name="T27" fmla="*/ 146625 h 490875"/>
                <a:gd name="T28" fmla="*/ 216751 w 341063"/>
                <a:gd name="T29" fmla="*/ 446250 h 490875"/>
                <a:gd name="T30" fmla="*/ 124313 w 341063"/>
                <a:gd name="T31" fmla="*/ 446250 h 490875"/>
                <a:gd name="T32" fmla="*/ 124313 w 341063"/>
                <a:gd name="T33" fmla="*/ 490875 h 490875"/>
                <a:gd name="T34" fmla="*/ 216751 w 341063"/>
                <a:gd name="T35" fmla="*/ 490875 h 490875"/>
                <a:gd name="T36" fmla="*/ 216751 w 341063"/>
                <a:gd name="T37" fmla="*/ 446250 h 490875"/>
                <a:gd name="T38" fmla="*/ 258188 w 341063"/>
                <a:gd name="T39" fmla="*/ 318750 h 490875"/>
                <a:gd name="T40" fmla="*/ 86063 w 341063"/>
                <a:gd name="T41" fmla="*/ 318750 h 490875"/>
                <a:gd name="T42" fmla="*/ 86063 w 341063"/>
                <a:gd name="T43" fmla="*/ 363375 h 490875"/>
                <a:gd name="T44" fmla="*/ 258188 w 341063"/>
                <a:gd name="T45" fmla="*/ 363375 h 490875"/>
                <a:gd name="T46" fmla="*/ 258188 w 341063"/>
                <a:gd name="T47" fmla="*/ 318750 h 490875"/>
                <a:gd name="T48" fmla="*/ 258188 w 341063"/>
                <a:gd name="T49" fmla="*/ 382500 h 490875"/>
                <a:gd name="T50" fmla="*/ 86063 w 341063"/>
                <a:gd name="T51" fmla="*/ 382500 h 490875"/>
                <a:gd name="T52" fmla="*/ 86063 w 341063"/>
                <a:gd name="T53" fmla="*/ 427125 h 490875"/>
                <a:gd name="T54" fmla="*/ 258188 w 341063"/>
                <a:gd name="T55" fmla="*/ 427125 h 490875"/>
                <a:gd name="T56" fmla="*/ 258188 w 341063"/>
                <a:gd name="T57" fmla="*/ 382500 h 490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063" h="490875">
                  <a:moveTo>
                    <a:pt x="0" y="146625"/>
                  </a:moveTo>
                  <a:lnTo>
                    <a:pt x="86063" y="296437"/>
                  </a:lnTo>
                  <a:lnTo>
                    <a:pt x="255001" y="296437"/>
                  </a:lnTo>
                  <a:lnTo>
                    <a:pt x="341063" y="146625"/>
                  </a:lnTo>
                  <a:lnTo>
                    <a:pt x="255001" y="0"/>
                  </a:lnTo>
                  <a:lnTo>
                    <a:pt x="86063" y="0"/>
                  </a:lnTo>
                  <a:lnTo>
                    <a:pt x="0" y="146625"/>
                  </a:lnTo>
                  <a:close/>
                  <a:moveTo>
                    <a:pt x="60563" y="146625"/>
                  </a:moveTo>
                  <a:lnTo>
                    <a:pt x="114751" y="51000"/>
                  </a:lnTo>
                  <a:lnTo>
                    <a:pt x="226313" y="51000"/>
                  </a:lnTo>
                  <a:lnTo>
                    <a:pt x="283688" y="146625"/>
                  </a:lnTo>
                  <a:lnTo>
                    <a:pt x="226313" y="245437"/>
                  </a:lnTo>
                  <a:lnTo>
                    <a:pt x="114751" y="245437"/>
                  </a:lnTo>
                  <a:lnTo>
                    <a:pt x="60563" y="146625"/>
                  </a:lnTo>
                  <a:close/>
                  <a:moveTo>
                    <a:pt x="216751" y="446250"/>
                  </a:moveTo>
                  <a:lnTo>
                    <a:pt x="124313" y="446250"/>
                  </a:lnTo>
                  <a:lnTo>
                    <a:pt x="124313" y="490875"/>
                  </a:lnTo>
                  <a:lnTo>
                    <a:pt x="216751" y="490875"/>
                  </a:lnTo>
                  <a:lnTo>
                    <a:pt x="216751" y="446250"/>
                  </a:lnTo>
                  <a:close/>
                  <a:moveTo>
                    <a:pt x="258188" y="318750"/>
                  </a:moveTo>
                  <a:lnTo>
                    <a:pt x="86063" y="318750"/>
                  </a:lnTo>
                  <a:lnTo>
                    <a:pt x="86063" y="363375"/>
                  </a:lnTo>
                  <a:lnTo>
                    <a:pt x="258188" y="363375"/>
                  </a:lnTo>
                  <a:lnTo>
                    <a:pt x="258188" y="318750"/>
                  </a:lnTo>
                  <a:close/>
                  <a:moveTo>
                    <a:pt x="258188" y="382500"/>
                  </a:moveTo>
                  <a:lnTo>
                    <a:pt x="86063" y="382500"/>
                  </a:lnTo>
                  <a:lnTo>
                    <a:pt x="86063" y="427125"/>
                  </a:lnTo>
                  <a:lnTo>
                    <a:pt x="258188" y="427125"/>
                  </a:lnTo>
                  <a:lnTo>
                    <a:pt x="258188" y="3825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36297" y="4874095"/>
              <a:ext cx="1268903" cy="1102028"/>
            </a:xfrm>
            <a:custGeom>
              <a:avLst/>
              <a:gdLst>
                <a:gd name="T0" fmla="*/ 889314 w 1185752"/>
                <a:gd name="T1" fmla="*/ 0 h 1029564"/>
                <a:gd name="T2" fmla="*/ 296438 w 1185752"/>
                <a:gd name="T3" fmla="*/ 0 h 1029564"/>
                <a:gd name="T4" fmla="*/ 0 w 1185752"/>
                <a:gd name="T5" fmla="*/ 513188 h 1029564"/>
                <a:gd name="T6" fmla="*/ 296438 w 1185752"/>
                <a:gd name="T7" fmla="*/ 1029564 h 1029564"/>
                <a:gd name="T8" fmla="*/ 889314 w 1185752"/>
                <a:gd name="T9" fmla="*/ 1029564 h 1029564"/>
                <a:gd name="T10" fmla="*/ 1185752 w 1185752"/>
                <a:gd name="T11" fmla="*/ 513188 h 1029564"/>
                <a:gd name="T12" fmla="*/ 889314 w 1185752"/>
                <a:gd name="T13" fmla="*/ 0 h 1029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752" h="1029564">
                  <a:moveTo>
                    <a:pt x="889314" y="0"/>
                  </a:moveTo>
                  <a:lnTo>
                    <a:pt x="296438" y="0"/>
                  </a:lnTo>
                  <a:lnTo>
                    <a:pt x="0" y="513188"/>
                  </a:lnTo>
                  <a:lnTo>
                    <a:pt x="296438" y="1029564"/>
                  </a:lnTo>
                  <a:lnTo>
                    <a:pt x="889314" y="1029564"/>
                  </a:lnTo>
                  <a:lnTo>
                    <a:pt x="1185752" y="513188"/>
                  </a:lnTo>
                  <a:lnTo>
                    <a:pt x="889314" y="0"/>
                  </a:lnTo>
                </a:path>
              </a:pathLst>
            </a:custGeom>
            <a:gradFill rotWithShape="1">
              <a:gsLst>
                <a:gs pos="0">
                  <a:srgbClr val="917A96"/>
                </a:gs>
                <a:gs pos="100000">
                  <a:srgbClr val="D5A6DE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23775" y="848115"/>
              <a:ext cx="1541786" cy="1334033"/>
            </a:xfrm>
            <a:custGeom>
              <a:avLst/>
              <a:gdLst>
                <a:gd name="T0" fmla="*/ 360188 w 1440753"/>
                <a:gd name="T1" fmla="*/ 1246314 h 1246314"/>
                <a:gd name="T2" fmla="*/ 0 w 1440753"/>
                <a:gd name="T3" fmla="*/ 621563 h 1246314"/>
                <a:gd name="T4" fmla="*/ 360188 w 1440753"/>
                <a:gd name="T5" fmla="*/ 0 h 1246314"/>
                <a:gd name="T6" fmla="*/ 1080565 w 1440753"/>
                <a:gd name="T7" fmla="*/ 0 h 1246314"/>
                <a:gd name="T8" fmla="*/ 1440753 w 1440753"/>
                <a:gd name="T9" fmla="*/ 621563 h 1246314"/>
                <a:gd name="T10" fmla="*/ 1080565 w 1440753"/>
                <a:gd name="T11" fmla="*/ 1246314 h 1246314"/>
                <a:gd name="T12" fmla="*/ 360188 w 1440753"/>
                <a:gd name="T13" fmla="*/ 1246314 h 1246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753" h="1246314">
                  <a:moveTo>
                    <a:pt x="360188" y="1246314"/>
                  </a:moveTo>
                  <a:lnTo>
                    <a:pt x="0" y="621563"/>
                  </a:lnTo>
                  <a:lnTo>
                    <a:pt x="360188" y="0"/>
                  </a:lnTo>
                  <a:lnTo>
                    <a:pt x="1080565" y="0"/>
                  </a:lnTo>
                  <a:lnTo>
                    <a:pt x="1440753" y="621563"/>
                  </a:lnTo>
                  <a:lnTo>
                    <a:pt x="1080565" y="1246314"/>
                  </a:lnTo>
                  <a:lnTo>
                    <a:pt x="360188" y="1246314"/>
                  </a:lnTo>
                  <a:close/>
                </a:path>
              </a:pathLst>
            </a:custGeom>
            <a:gradFill rotWithShape="1">
              <a:gsLst>
                <a:gs pos="0">
                  <a:srgbClr val="0070C0"/>
                </a:gs>
                <a:gs pos="100000">
                  <a:srgbClr val="51BFE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53393" y="5464345"/>
              <a:ext cx="1272314" cy="1098615"/>
            </a:xfrm>
            <a:custGeom>
              <a:avLst/>
              <a:gdLst>
                <a:gd name="T0" fmla="*/ 296438 w 1188940"/>
                <a:gd name="T1" fmla="*/ 1026376 h 1026376"/>
                <a:gd name="T2" fmla="*/ 0 w 1188940"/>
                <a:gd name="T3" fmla="*/ 513188 h 1026376"/>
                <a:gd name="T4" fmla="*/ 296438 w 1188940"/>
                <a:gd name="T5" fmla="*/ 0 h 1026376"/>
                <a:gd name="T6" fmla="*/ 892502 w 1188940"/>
                <a:gd name="T7" fmla="*/ 0 h 1026376"/>
                <a:gd name="T8" fmla="*/ 1188940 w 1188940"/>
                <a:gd name="T9" fmla="*/ 513188 h 1026376"/>
                <a:gd name="T10" fmla="*/ 892502 w 1188940"/>
                <a:gd name="T11" fmla="*/ 1026376 h 1026376"/>
                <a:gd name="T12" fmla="*/ 296438 w 1188940"/>
                <a:gd name="T13" fmla="*/ 1026376 h 1026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8940" h="1026376">
                  <a:moveTo>
                    <a:pt x="296438" y="1026376"/>
                  </a:moveTo>
                  <a:lnTo>
                    <a:pt x="0" y="513188"/>
                  </a:lnTo>
                  <a:lnTo>
                    <a:pt x="296438" y="0"/>
                  </a:lnTo>
                  <a:lnTo>
                    <a:pt x="892502" y="0"/>
                  </a:lnTo>
                  <a:lnTo>
                    <a:pt x="1188940" y="513188"/>
                  </a:lnTo>
                  <a:lnTo>
                    <a:pt x="892502" y="1026376"/>
                  </a:lnTo>
                  <a:lnTo>
                    <a:pt x="296438" y="10263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2523433" y="851525"/>
              <a:ext cx="712906" cy="617545"/>
            </a:xfrm>
            <a:custGeom>
              <a:avLst/>
              <a:gdLst>
                <a:gd name="T0" fmla="*/ 500439 w 666189"/>
                <a:gd name="T1" fmla="*/ 0 h 576938"/>
                <a:gd name="T2" fmla="*/ 165751 w 666189"/>
                <a:gd name="T3" fmla="*/ 0 h 576938"/>
                <a:gd name="T4" fmla="*/ 0 w 666189"/>
                <a:gd name="T5" fmla="*/ 290063 h 576938"/>
                <a:gd name="T6" fmla="*/ 165751 w 666189"/>
                <a:gd name="T7" fmla="*/ 576938 h 576938"/>
                <a:gd name="T8" fmla="*/ 500439 w 666189"/>
                <a:gd name="T9" fmla="*/ 576938 h 576938"/>
                <a:gd name="T10" fmla="*/ 666189 w 666189"/>
                <a:gd name="T11" fmla="*/ 290063 h 576938"/>
                <a:gd name="T12" fmla="*/ 500439 w 666189"/>
                <a:gd name="T13" fmla="*/ 0 h 576938"/>
                <a:gd name="T14" fmla="*/ 443064 w 666189"/>
                <a:gd name="T15" fmla="*/ 478126 h 576938"/>
                <a:gd name="T16" fmla="*/ 223126 w 666189"/>
                <a:gd name="T17" fmla="*/ 478126 h 576938"/>
                <a:gd name="T18" fmla="*/ 114750 w 666189"/>
                <a:gd name="T19" fmla="*/ 290063 h 576938"/>
                <a:gd name="T20" fmla="*/ 223126 w 666189"/>
                <a:gd name="T21" fmla="*/ 98813 h 576938"/>
                <a:gd name="T22" fmla="*/ 443064 w 666189"/>
                <a:gd name="T23" fmla="*/ 98813 h 576938"/>
                <a:gd name="T24" fmla="*/ 551439 w 666189"/>
                <a:gd name="T25" fmla="*/ 290063 h 576938"/>
                <a:gd name="T26" fmla="*/ 443064 w 666189"/>
                <a:gd name="T27" fmla="*/ 478126 h 576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6189" h="576938">
                  <a:moveTo>
                    <a:pt x="500439" y="0"/>
                  </a:moveTo>
                  <a:lnTo>
                    <a:pt x="165751" y="0"/>
                  </a:lnTo>
                  <a:lnTo>
                    <a:pt x="0" y="290063"/>
                  </a:lnTo>
                  <a:lnTo>
                    <a:pt x="165751" y="576938"/>
                  </a:lnTo>
                  <a:lnTo>
                    <a:pt x="500439" y="576938"/>
                  </a:lnTo>
                  <a:lnTo>
                    <a:pt x="666189" y="290063"/>
                  </a:lnTo>
                  <a:lnTo>
                    <a:pt x="500439" y="0"/>
                  </a:lnTo>
                  <a:close/>
                  <a:moveTo>
                    <a:pt x="443064" y="478126"/>
                  </a:moveTo>
                  <a:lnTo>
                    <a:pt x="223126" y="478126"/>
                  </a:lnTo>
                  <a:lnTo>
                    <a:pt x="114750" y="290063"/>
                  </a:lnTo>
                  <a:lnTo>
                    <a:pt x="223126" y="98813"/>
                  </a:lnTo>
                  <a:lnTo>
                    <a:pt x="443064" y="98813"/>
                  </a:lnTo>
                  <a:lnTo>
                    <a:pt x="551439" y="290063"/>
                  </a:lnTo>
                  <a:lnTo>
                    <a:pt x="443064" y="47812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334691" y="302218"/>
              <a:ext cx="1111995" cy="962141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rgbClr val="A2C767"/>
                </a:gs>
                <a:gs pos="100000">
                  <a:srgbClr val="D2ECB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605866" y="4601147"/>
              <a:ext cx="600341" cy="320714"/>
            </a:xfrm>
            <a:custGeom>
              <a:avLst/>
              <a:gdLst>
                <a:gd name="T0" fmla="*/ 97 w 176"/>
                <a:gd name="T1" fmla="*/ 94 h 94"/>
                <a:gd name="T2" fmla="*/ 176 w 176"/>
                <a:gd name="T3" fmla="*/ 47 h 94"/>
                <a:gd name="T4" fmla="*/ 97 w 176"/>
                <a:gd name="T5" fmla="*/ 0 h 94"/>
                <a:gd name="T6" fmla="*/ 97 w 176"/>
                <a:gd name="T7" fmla="*/ 28 h 94"/>
                <a:gd name="T8" fmla="*/ 0 w 176"/>
                <a:gd name="T9" fmla="*/ 28 h 94"/>
                <a:gd name="T10" fmla="*/ 0 w 176"/>
                <a:gd name="T11" fmla="*/ 66 h 94"/>
                <a:gd name="T12" fmla="*/ 97 w 176"/>
                <a:gd name="T13" fmla="*/ 66 h 94"/>
                <a:gd name="T14" fmla="*/ 97 w 176"/>
                <a:gd name="T15" fmla="*/ 94 h 94"/>
                <a:gd name="T16" fmla="*/ 12 w 176"/>
                <a:gd name="T17" fmla="*/ 55 h 94"/>
                <a:gd name="T18" fmla="*/ 12 w 176"/>
                <a:gd name="T19" fmla="*/ 39 h 94"/>
                <a:gd name="T20" fmla="*/ 109 w 176"/>
                <a:gd name="T21" fmla="*/ 39 h 94"/>
                <a:gd name="T22" fmla="*/ 109 w 176"/>
                <a:gd name="T23" fmla="*/ 21 h 94"/>
                <a:gd name="T24" fmla="*/ 153 w 176"/>
                <a:gd name="T25" fmla="*/ 47 h 94"/>
                <a:gd name="T26" fmla="*/ 109 w 176"/>
                <a:gd name="T27" fmla="*/ 73 h 94"/>
                <a:gd name="T28" fmla="*/ 109 w 176"/>
                <a:gd name="T29" fmla="*/ 55 h 94"/>
                <a:gd name="T30" fmla="*/ 12 w 176"/>
                <a:gd name="T31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94">
                  <a:moveTo>
                    <a:pt x="97" y="94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21"/>
                    <a:pt x="97" y="28"/>
                  </a:cubicBezTo>
                  <a:cubicBezTo>
                    <a:pt x="86" y="28"/>
                    <a:pt x="0" y="28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86" y="66"/>
                    <a:pt x="97" y="66"/>
                  </a:cubicBezTo>
                  <a:cubicBezTo>
                    <a:pt x="97" y="73"/>
                    <a:pt x="97" y="94"/>
                    <a:pt x="97" y="94"/>
                  </a:cubicBezTo>
                  <a:close/>
                  <a:moveTo>
                    <a:pt x="12" y="55"/>
                  </a:moveTo>
                  <a:cubicBezTo>
                    <a:pt x="12" y="49"/>
                    <a:pt x="12" y="45"/>
                    <a:pt x="12" y="39"/>
                  </a:cubicBezTo>
                  <a:cubicBezTo>
                    <a:pt x="22" y="39"/>
                    <a:pt x="109" y="39"/>
                    <a:pt x="109" y="39"/>
                  </a:cubicBezTo>
                  <a:cubicBezTo>
                    <a:pt x="109" y="39"/>
                    <a:pt x="109" y="27"/>
                    <a:pt x="109" y="21"/>
                  </a:cubicBezTo>
                  <a:cubicBezTo>
                    <a:pt x="119" y="27"/>
                    <a:pt x="143" y="41"/>
                    <a:pt x="153" y="47"/>
                  </a:cubicBezTo>
                  <a:cubicBezTo>
                    <a:pt x="143" y="53"/>
                    <a:pt x="119" y="67"/>
                    <a:pt x="109" y="73"/>
                  </a:cubicBezTo>
                  <a:cubicBezTo>
                    <a:pt x="109" y="67"/>
                    <a:pt x="109" y="55"/>
                    <a:pt x="109" y="55"/>
                  </a:cubicBezTo>
                  <a:cubicBezTo>
                    <a:pt x="109" y="55"/>
                    <a:pt x="22" y="55"/>
                    <a:pt x="12" y="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1189722" y="4788799"/>
              <a:ext cx="689028" cy="365068"/>
            </a:xfrm>
            <a:custGeom>
              <a:avLst/>
              <a:gdLst>
                <a:gd name="T0" fmla="*/ 91 w 202"/>
                <a:gd name="T1" fmla="*/ 75 h 107"/>
                <a:gd name="T2" fmla="*/ 202 w 202"/>
                <a:gd name="T3" fmla="*/ 75 h 107"/>
                <a:gd name="T4" fmla="*/ 202 w 202"/>
                <a:gd name="T5" fmla="*/ 31 h 107"/>
                <a:gd name="T6" fmla="*/ 91 w 202"/>
                <a:gd name="T7" fmla="*/ 31 h 107"/>
                <a:gd name="T8" fmla="*/ 91 w 202"/>
                <a:gd name="T9" fmla="*/ 0 h 107"/>
                <a:gd name="T10" fmla="*/ 0 w 202"/>
                <a:gd name="T11" fmla="*/ 53 h 107"/>
                <a:gd name="T12" fmla="*/ 91 w 202"/>
                <a:gd name="T13" fmla="*/ 107 h 107"/>
                <a:gd name="T14" fmla="*/ 91 w 202"/>
                <a:gd name="T15" fmla="*/ 75 h 107"/>
                <a:gd name="T16" fmla="*/ 78 w 202"/>
                <a:gd name="T17" fmla="*/ 62 h 107"/>
                <a:gd name="T18" fmla="*/ 78 w 202"/>
                <a:gd name="T19" fmla="*/ 83 h 107"/>
                <a:gd name="T20" fmla="*/ 27 w 202"/>
                <a:gd name="T21" fmla="*/ 53 h 107"/>
                <a:gd name="T22" fmla="*/ 78 w 202"/>
                <a:gd name="T23" fmla="*/ 23 h 107"/>
                <a:gd name="T24" fmla="*/ 78 w 202"/>
                <a:gd name="T25" fmla="*/ 45 h 107"/>
                <a:gd name="T26" fmla="*/ 188 w 202"/>
                <a:gd name="T27" fmla="*/ 45 h 107"/>
                <a:gd name="T28" fmla="*/ 188 w 202"/>
                <a:gd name="T29" fmla="*/ 62 h 107"/>
                <a:gd name="T30" fmla="*/ 78 w 202"/>
                <a:gd name="T31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07">
                  <a:moveTo>
                    <a:pt x="91" y="75"/>
                  </a:moveTo>
                  <a:cubicBezTo>
                    <a:pt x="103" y="75"/>
                    <a:pt x="202" y="75"/>
                    <a:pt x="202" y="75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31"/>
                    <a:pt x="103" y="31"/>
                    <a:pt x="91" y="31"/>
                  </a:cubicBezTo>
                  <a:cubicBezTo>
                    <a:pt x="91" y="24"/>
                    <a:pt x="91" y="0"/>
                    <a:pt x="91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107"/>
                    <a:pt x="91" y="83"/>
                    <a:pt x="91" y="75"/>
                  </a:cubicBezTo>
                  <a:close/>
                  <a:moveTo>
                    <a:pt x="78" y="62"/>
                  </a:moveTo>
                  <a:cubicBezTo>
                    <a:pt x="78" y="62"/>
                    <a:pt x="78" y="76"/>
                    <a:pt x="78" y="83"/>
                  </a:cubicBezTo>
                  <a:cubicBezTo>
                    <a:pt x="65" y="76"/>
                    <a:pt x="39" y="60"/>
                    <a:pt x="27" y="53"/>
                  </a:cubicBezTo>
                  <a:cubicBezTo>
                    <a:pt x="39" y="46"/>
                    <a:pt x="65" y="31"/>
                    <a:pt x="78" y="23"/>
                  </a:cubicBezTo>
                  <a:cubicBezTo>
                    <a:pt x="78" y="30"/>
                    <a:pt x="78" y="45"/>
                    <a:pt x="78" y="45"/>
                  </a:cubicBezTo>
                  <a:cubicBezTo>
                    <a:pt x="78" y="45"/>
                    <a:pt x="177" y="45"/>
                    <a:pt x="188" y="45"/>
                  </a:cubicBezTo>
                  <a:cubicBezTo>
                    <a:pt x="188" y="50"/>
                    <a:pt x="188" y="56"/>
                    <a:pt x="188" y="62"/>
                  </a:cubicBezTo>
                  <a:cubicBezTo>
                    <a:pt x="177" y="62"/>
                    <a:pt x="78" y="62"/>
                    <a:pt x="78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3345493" y="4178079"/>
              <a:ext cx="436612" cy="436716"/>
            </a:xfrm>
            <a:custGeom>
              <a:avLst/>
              <a:gdLst>
                <a:gd name="T0" fmla="*/ 0 w 128"/>
                <a:gd name="T1" fmla="*/ 64 h 128"/>
                <a:gd name="T2" fmla="*/ 128 w 128"/>
                <a:gd name="T3" fmla="*/ 64 h 128"/>
                <a:gd name="T4" fmla="*/ 8 w 128"/>
                <a:gd name="T5" fmla="*/ 68 h 128"/>
                <a:gd name="T6" fmla="*/ 30 w 128"/>
                <a:gd name="T7" fmla="*/ 87 h 128"/>
                <a:gd name="T8" fmla="*/ 8 w 128"/>
                <a:gd name="T9" fmla="*/ 68 h 128"/>
                <a:gd name="T10" fmla="*/ 68 w 128"/>
                <a:gd name="T11" fmla="*/ 9 h 128"/>
                <a:gd name="T12" fmla="*/ 68 w 128"/>
                <a:gd name="T13" fmla="*/ 32 h 128"/>
                <a:gd name="T14" fmla="*/ 92 w 128"/>
                <a:gd name="T15" fmla="*/ 60 h 128"/>
                <a:gd name="T16" fmla="*/ 68 w 128"/>
                <a:gd name="T17" fmla="*/ 40 h 128"/>
                <a:gd name="T18" fmla="*/ 60 w 128"/>
                <a:gd name="T19" fmla="*/ 9 h 128"/>
                <a:gd name="T20" fmla="*/ 41 w 128"/>
                <a:gd name="T21" fmla="*/ 32 h 128"/>
                <a:gd name="T22" fmla="*/ 60 w 128"/>
                <a:gd name="T23" fmla="*/ 40 h 128"/>
                <a:gd name="T24" fmla="*/ 36 w 128"/>
                <a:gd name="T25" fmla="*/ 60 h 128"/>
                <a:gd name="T26" fmla="*/ 60 w 128"/>
                <a:gd name="T27" fmla="*/ 40 h 128"/>
                <a:gd name="T28" fmla="*/ 8 w 128"/>
                <a:gd name="T29" fmla="*/ 60 h 128"/>
                <a:gd name="T30" fmla="*/ 31 w 128"/>
                <a:gd name="T31" fmla="*/ 40 h 128"/>
                <a:gd name="T32" fmla="*/ 36 w 128"/>
                <a:gd name="T33" fmla="*/ 68 h 128"/>
                <a:gd name="T34" fmla="*/ 60 w 128"/>
                <a:gd name="T35" fmla="*/ 87 h 128"/>
                <a:gd name="T36" fmla="*/ 36 w 128"/>
                <a:gd name="T37" fmla="*/ 68 h 128"/>
                <a:gd name="T38" fmla="*/ 60 w 128"/>
                <a:gd name="T39" fmla="*/ 119 h 128"/>
                <a:gd name="T40" fmla="*/ 60 w 128"/>
                <a:gd name="T41" fmla="*/ 95 h 128"/>
                <a:gd name="T42" fmla="*/ 68 w 128"/>
                <a:gd name="T43" fmla="*/ 95 h 128"/>
                <a:gd name="T44" fmla="*/ 68 w 128"/>
                <a:gd name="T45" fmla="*/ 119 h 128"/>
                <a:gd name="T46" fmla="*/ 68 w 128"/>
                <a:gd name="T47" fmla="*/ 68 h 128"/>
                <a:gd name="T48" fmla="*/ 89 w 128"/>
                <a:gd name="T49" fmla="*/ 87 h 128"/>
                <a:gd name="T50" fmla="*/ 99 w 128"/>
                <a:gd name="T51" fmla="*/ 68 h 128"/>
                <a:gd name="T52" fmla="*/ 115 w 128"/>
                <a:gd name="T53" fmla="*/ 87 h 128"/>
                <a:gd name="T54" fmla="*/ 99 w 128"/>
                <a:gd name="T55" fmla="*/ 68 h 128"/>
                <a:gd name="T56" fmla="*/ 97 w 128"/>
                <a:gd name="T57" fmla="*/ 40 h 128"/>
                <a:gd name="T58" fmla="*/ 120 w 128"/>
                <a:gd name="T59" fmla="*/ 60 h 128"/>
                <a:gd name="T60" fmla="*/ 110 w 128"/>
                <a:gd name="T61" fmla="*/ 32 h 128"/>
                <a:gd name="T62" fmla="*/ 85 w 128"/>
                <a:gd name="T63" fmla="*/ 12 h 128"/>
                <a:gd name="T64" fmla="*/ 43 w 128"/>
                <a:gd name="T65" fmla="*/ 12 h 128"/>
                <a:gd name="T66" fmla="*/ 18 w 128"/>
                <a:gd name="T67" fmla="*/ 32 h 128"/>
                <a:gd name="T68" fmla="*/ 17 w 128"/>
                <a:gd name="T69" fmla="*/ 95 h 128"/>
                <a:gd name="T70" fmla="*/ 43 w 128"/>
                <a:gd name="T71" fmla="*/ 116 h 128"/>
                <a:gd name="T72" fmla="*/ 85 w 128"/>
                <a:gd name="T73" fmla="*/ 116 h 128"/>
                <a:gd name="T74" fmla="*/ 110 w 128"/>
                <a:gd name="T75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8" y="68"/>
                  </a:moveTo>
                  <a:cubicBezTo>
                    <a:pt x="28" y="68"/>
                    <a:pt x="28" y="68"/>
                    <a:pt x="28" y="68"/>
                  </a:cubicBezTo>
                  <a:cubicBezTo>
                    <a:pt x="28" y="75"/>
                    <a:pt x="29" y="81"/>
                    <a:pt x="3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1"/>
                    <a:pt x="9" y="75"/>
                    <a:pt x="8" y="68"/>
                  </a:cubicBezTo>
                  <a:close/>
                  <a:moveTo>
                    <a:pt x="68" y="32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11"/>
                    <a:pt x="82" y="20"/>
                    <a:pt x="86" y="32"/>
                  </a:cubicBezTo>
                  <a:lnTo>
                    <a:pt x="68" y="32"/>
                  </a:lnTo>
                  <a:close/>
                  <a:moveTo>
                    <a:pt x="89" y="40"/>
                  </a:moveTo>
                  <a:cubicBezTo>
                    <a:pt x="90" y="46"/>
                    <a:pt x="91" y="53"/>
                    <a:pt x="92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89" y="40"/>
                  </a:lnTo>
                  <a:close/>
                  <a:moveTo>
                    <a:pt x="60" y="9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0"/>
                    <a:pt x="52" y="11"/>
                    <a:pt x="60" y="9"/>
                  </a:cubicBezTo>
                  <a:close/>
                  <a:moveTo>
                    <a:pt x="60" y="4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3"/>
                    <a:pt x="37" y="46"/>
                    <a:pt x="39" y="40"/>
                  </a:cubicBezTo>
                  <a:lnTo>
                    <a:pt x="60" y="40"/>
                  </a:lnTo>
                  <a:close/>
                  <a:moveTo>
                    <a:pt x="2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9" y="53"/>
                    <a:pt x="10" y="46"/>
                    <a:pt x="13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6"/>
                    <a:pt x="28" y="53"/>
                    <a:pt x="28" y="60"/>
                  </a:cubicBezTo>
                  <a:close/>
                  <a:moveTo>
                    <a:pt x="36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1"/>
                    <a:pt x="36" y="75"/>
                    <a:pt x="36" y="68"/>
                  </a:cubicBezTo>
                  <a:close/>
                  <a:moveTo>
                    <a:pt x="60" y="9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52" y="117"/>
                    <a:pt x="45" y="108"/>
                    <a:pt x="41" y="95"/>
                  </a:cubicBezTo>
                  <a:lnTo>
                    <a:pt x="60" y="95"/>
                  </a:lnTo>
                  <a:close/>
                  <a:moveTo>
                    <a:pt x="68" y="119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2" y="108"/>
                    <a:pt x="76" y="117"/>
                    <a:pt x="68" y="119"/>
                  </a:cubicBezTo>
                  <a:close/>
                  <a:moveTo>
                    <a:pt x="68" y="87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75"/>
                    <a:pt x="90" y="81"/>
                    <a:pt x="89" y="87"/>
                  </a:cubicBezTo>
                  <a:lnTo>
                    <a:pt x="68" y="87"/>
                  </a:lnTo>
                  <a:close/>
                  <a:moveTo>
                    <a:pt x="99" y="68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19" y="75"/>
                    <a:pt x="117" y="81"/>
                    <a:pt x="11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81"/>
                    <a:pt x="99" y="75"/>
                    <a:pt x="99" y="68"/>
                  </a:cubicBezTo>
                  <a:close/>
                  <a:moveTo>
                    <a:pt x="99" y="60"/>
                  </a:moveTo>
                  <a:cubicBezTo>
                    <a:pt x="99" y="53"/>
                    <a:pt x="98" y="46"/>
                    <a:pt x="97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7" y="46"/>
                    <a:pt x="119" y="53"/>
                    <a:pt x="120" y="60"/>
                  </a:cubicBezTo>
                  <a:lnTo>
                    <a:pt x="99" y="60"/>
                  </a:lnTo>
                  <a:close/>
                  <a:moveTo>
                    <a:pt x="110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2" y="24"/>
                    <a:pt x="89" y="17"/>
                    <a:pt x="85" y="12"/>
                  </a:cubicBezTo>
                  <a:cubicBezTo>
                    <a:pt x="95" y="16"/>
                    <a:pt x="103" y="23"/>
                    <a:pt x="110" y="32"/>
                  </a:cubicBezTo>
                  <a:close/>
                  <a:moveTo>
                    <a:pt x="43" y="12"/>
                  </a:moveTo>
                  <a:cubicBezTo>
                    <a:pt x="39" y="17"/>
                    <a:pt x="35" y="24"/>
                    <a:pt x="3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23"/>
                    <a:pt x="33" y="16"/>
                    <a:pt x="43" y="12"/>
                  </a:cubicBezTo>
                  <a:close/>
                  <a:moveTo>
                    <a:pt x="17" y="95"/>
                  </a:moveTo>
                  <a:cubicBezTo>
                    <a:pt x="32" y="95"/>
                    <a:pt x="32" y="95"/>
                    <a:pt x="32" y="95"/>
                  </a:cubicBezTo>
                  <a:cubicBezTo>
                    <a:pt x="35" y="103"/>
                    <a:pt x="39" y="110"/>
                    <a:pt x="43" y="116"/>
                  </a:cubicBezTo>
                  <a:cubicBezTo>
                    <a:pt x="32" y="112"/>
                    <a:pt x="23" y="104"/>
                    <a:pt x="17" y="95"/>
                  </a:cubicBezTo>
                  <a:close/>
                  <a:moveTo>
                    <a:pt x="85" y="116"/>
                  </a:moveTo>
                  <a:cubicBezTo>
                    <a:pt x="89" y="110"/>
                    <a:pt x="93" y="103"/>
                    <a:pt x="95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04" y="104"/>
                    <a:pt x="95" y="112"/>
                    <a:pt x="85" y="1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469994" y="3837588"/>
              <a:ext cx="1006832" cy="871150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09800"/>
            <a:ext cx="7689583" cy="3505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5156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51BFE1"/>
                </a:solidFill>
              </a:defRPr>
            </a:lvl1pPr>
          </a:lstStyle>
          <a:p>
            <a:r>
              <a:rPr lang="en-US" dirty="0"/>
              <a:t>Content Page </a:t>
            </a:r>
            <a:br>
              <a:rPr lang="en-US" dirty="0"/>
            </a:br>
            <a:r>
              <a:rPr lang="en-US" dirty="0"/>
              <a:t>with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10553"/>
            <a:ext cx="5257800" cy="475488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479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51BFE1"/>
                </a:solidFill>
              </a:defRPr>
            </a:lvl1pPr>
          </a:lstStyle>
          <a:p>
            <a:r>
              <a:rPr lang="en-US" dirty="0"/>
              <a:t>Content Page </a:t>
            </a:r>
            <a:br>
              <a:rPr lang="en-US" dirty="0"/>
            </a:br>
            <a:r>
              <a:rPr lang="en-US" dirty="0"/>
              <a:t>with Text and 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4267200" cy="3505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334000" y="2209800"/>
            <a:ext cx="3176478" cy="3505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05126"/>
            <a:ext cx="5259765" cy="47607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 and photo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7696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1060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Content Page </a:t>
            </a:r>
            <a:br>
              <a:rPr lang="en-US" dirty="0"/>
            </a:br>
            <a:r>
              <a:rPr lang="en-US" dirty="0"/>
              <a:t>with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51BFE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s://www.polleverywhere.com/free_text_polls/cLXmwB0vN0hh7Uf" TargetMode="External"/><Relationship Id="rId5" Type="http://schemas.openxmlformats.org/officeDocument/2006/relationships/hyperlink" Target="https://www.liveslides.com/download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4343400" y="3407546"/>
            <a:ext cx="4386182" cy="776452"/>
          </a:xfrm>
        </p:spPr>
        <p:txBody>
          <a:bodyPr/>
          <a:lstStyle/>
          <a:p>
            <a:r>
              <a:rPr lang="en-US" sz="2400" b="1" dirty="0">
                <a:solidFill>
                  <a:srgbClr val="239FC7"/>
                </a:solidFill>
              </a:rPr>
              <a:t>CAN WE HAVE YOUR IMMEDIATE ATTENTION???</a:t>
            </a:r>
            <a:endParaRPr lang="en-US" sz="2400" dirty="0">
              <a:solidFill>
                <a:srgbClr val="239FC7"/>
              </a:solidFill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43400" y="4343400"/>
            <a:ext cx="4495800" cy="762000"/>
          </a:xfrm>
        </p:spPr>
        <p:txBody>
          <a:bodyPr>
            <a:normAutofit/>
          </a:bodyPr>
          <a:lstStyle/>
          <a:p>
            <a:r>
              <a:rPr lang="en-US" sz="1600" dirty="0"/>
              <a:t>Changes and updates in the HHGs transportation area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209800"/>
            <a:ext cx="5257800" cy="198120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31639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D656A0-2EAE-C34B-BDF3-B6A67BAEA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57200"/>
            <a:ext cx="7296150" cy="54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71EAA45-6FC6-084E-8BC3-8F662A18B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" y="2514600"/>
            <a:ext cx="9144000" cy="2955412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E83C5F33-14B7-9F4C-9916-3F76C384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237" y="914400"/>
            <a:ext cx="6172200" cy="9144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BAY AREA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85EEC7-BF72-7F40-BBE0-09B68340B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07894"/>
            <a:ext cx="4953000" cy="5535706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2C571CE1-1166-734E-AF3D-0F236015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25146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REALLY, </a:t>
            </a:r>
            <a:br>
              <a:rPr lang="en-US" sz="2800" dirty="0"/>
            </a:br>
            <a:r>
              <a:rPr lang="en-US" sz="2800" dirty="0"/>
              <a:t>THIS TOO??</a:t>
            </a:r>
            <a:endParaRPr 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0CCA57-9457-F94A-B1C1-4AC0E533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2514600" cy="1752600"/>
          </a:xfrm>
        </p:spPr>
        <p:txBody>
          <a:bodyPr>
            <a:normAutofit fontScale="90000"/>
          </a:bodyPr>
          <a:lstStyle/>
          <a:p>
            <a:r>
              <a:rPr lang="en-US" dirty="0"/>
              <a:t>SO WHAT’S THE </a:t>
            </a:r>
            <a:r>
              <a:rPr lang="en-US" b="1" dirty="0"/>
              <a:t>GOOD</a:t>
            </a:r>
            <a:r>
              <a:rPr lang="en-US" dirty="0"/>
              <a:t> NEWS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C333C-4149-754B-9E24-91510D7EC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9416"/>
            <a:ext cx="5867400" cy="567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3314700" y="4876799"/>
            <a:ext cx="2625367" cy="6256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 action="ppaction://hlinkfile"/>
          </p:cNvPr>
          <p:cNvSpPr/>
          <p:nvPr/>
        </p:nvSpPr>
        <p:spPr>
          <a:xfrm>
            <a:off x="1739900" y="622300"/>
            <a:ext cx="5638800" cy="39115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5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heme/theme1.xml><?xml version="1.0" encoding="utf-8"?>
<a:theme xmlns:a="http://schemas.openxmlformats.org/drawingml/2006/main" name="StockLayouts Computer &amp; Information Technology TC998">
  <a:themeElements>
    <a:clrScheme name="BAMM">
      <a:dk1>
        <a:sysClr val="windowText" lastClr="000000"/>
      </a:dk1>
      <a:lt1>
        <a:sysClr val="window" lastClr="FFFFFF"/>
      </a:lt1>
      <a:dk2>
        <a:srgbClr val="3F3F42"/>
      </a:dk2>
      <a:lt2>
        <a:srgbClr val="DEDDDC"/>
      </a:lt2>
      <a:accent1>
        <a:srgbClr val="239FC7"/>
      </a:accent1>
      <a:accent2>
        <a:srgbClr val="A2C767"/>
      </a:accent2>
      <a:accent3>
        <a:srgbClr val="917A96"/>
      </a:accent3>
      <a:accent4>
        <a:srgbClr val="C99121"/>
      </a:accent4>
      <a:accent5>
        <a:srgbClr val="BDC921"/>
      </a:accent5>
      <a:accent6>
        <a:srgbClr val="21ADC9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12796</TotalTime>
  <Words>35</Words>
  <Application>Microsoft Macintosh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StockLayouts Computer &amp; Information Technology TC998</vt:lpstr>
      <vt:lpstr>CAN WE HAVE YOUR IMMEDIATE ATTENTION???</vt:lpstr>
      <vt:lpstr>WHY?</vt:lpstr>
      <vt:lpstr>PowerPoint Presentation</vt:lpstr>
      <vt:lpstr>BAY AREA</vt:lpstr>
      <vt:lpstr>REALLY,  THIS TOO??</vt:lpstr>
      <vt:lpstr>SO WHAT’S THE GOOD NEWS</vt:lpstr>
      <vt:lpstr>PowerPoint Presentation</vt:lpstr>
    </vt:vector>
  </TitlesOfParts>
  <Company>StockLayouts LLC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Lindsey Rapp</cp:lastModifiedBy>
  <cp:revision>163</cp:revision>
  <dcterms:created xsi:type="dcterms:W3CDTF">2010-07-09T22:21:36Z</dcterms:created>
  <dcterms:modified xsi:type="dcterms:W3CDTF">2018-02-14T18:26:20Z</dcterms:modified>
</cp:coreProperties>
</file>