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72" r:id="rId17"/>
    <p:sldId id="274" r:id="rId18"/>
    <p:sldId id="273" r:id="rId19"/>
    <p:sldId id="276" r:id="rId20"/>
    <p:sldId id="277" r:id="rId21"/>
    <p:sldId id="280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3" y="45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8BA92-1DEB-4158-A88F-2E1259FBB41D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92BF5-4896-4158-95C4-79F3350D39B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Point system</a:t>
          </a:r>
          <a:endParaRPr lang="en-US" dirty="0"/>
        </a:p>
      </dgm:t>
    </dgm:pt>
    <dgm:pt modelId="{031839B3-9951-473C-BC0E-AF294AC09836}" type="parTrans" cxnId="{316D099A-A1C9-49D1-AC09-48610A8BCC9D}">
      <dgm:prSet/>
      <dgm:spPr/>
      <dgm:t>
        <a:bodyPr/>
        <a:lstStyle/>
        <a:p>
          <a:endParaRPr lang="en-US"/>
        </a:p>
      </dgm:t>
    </dgm:pt>
    <dgm:pt modelId="{39B87949-E808-415C-9DE5-85ECF9EFCE13}" type="sibTrans" cxnId="{316D099A-A1C9-49D1-AC09-48610A8BCC9D}">
      <dgm:prSet/>
      <dgm:spPr/>
      <dgm:t>
        <a:bodyPr/>
        <a:lstStyle/>
        <a:p>
          <a:endParaRPr lang="en-US"/>
        </a:p>
      </dgm:t>
    </dgm:pt>
    <dgm:pt modelId="{8C7C0021-0798-4D65-9575-90F5E383535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Budget</a:t>
          </a:r>
          <a:endParaRPr lang="en-US" dirty="0"/>
        </a:p>
      </dgm:t>
    </dgm:pt>
    <dgm:pt modelId="{772362B2-33C4-4F95-92F9-FE77FEE68021}" type="parTrans" cxnId="{A0658A07-29D6-4FE0-B367-9A89977A6454}">
      <dgm:prSet/>
      <dgm:spPr/>
      <dgm:t>
        <a:bodyPr/>
        <a:lstStyle/>
        <a:p>
          <a:endParaRPr lang="en-US"/>
        </a:p>
      </dgm:t>
    </dgm:pt>
    <dgm:pt modelId="{875B2193-994F-4E2E-B943-697C0B5BB95E}" type="sibTrans" cxnId="{A0658A07-29D6-4FE0-B367-9A89977A6454}">
      <dgm:prSet/>
      <dgm:spPr/>
      <dgm:t>
        <a:bodyPr/>
        <a:lstStyle/>
        <a:p>
          <a:endParaRPr lang="en-US"/>
        </a:p>
      </dgm:t>
    </dgm:pt>
    <dgm:pt modelId="{E95CF6BE-AD8B-4195-B2D9-9BA9AFB5525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Menu or Cafeteria Approach </a:t>
          </a:r>
          <a:endParaRPr lang="en-US" dirty="0"/>
        </a:p>
      </dgm:t>
    </dgm:pt>
    <dgm:pt modelId="{57C5C5AA-2CD9-4C46-AB5E-37C0192CB6B9}" type="parTrans" cxnId="{1C4C9C6B-30B9-4367-8EC8-86920D3B2E4F}">
      <dgm:prSet/>
      <dgm:spPr/>
      <dgm:t>
        <a:bodyPr/>
        <a:lstStyle/>
        <a:p>
          <a:endParaRPr lang="en-US"/>
        </a:p>
      </dgm:t>
    </dgm:pt>
    <dgm:pt modelId="{ACEBFA19-BF2D-42AB-A423-770A5E0D7DE3}" type="sibTrans" cxnId="{1C4C9C6B-30B9-4367-8EC8-86920D3B2E4F}">
      <dgm:prSet/>
      <dgm:spPr/>
      <dgm:t>
        <a:bodyPr/>
        <a:lstStyle/>
        <a:p>
          <a:endParaRPr lang="en-US"/>
        </a:p>
      </dgm:t>
    </dgm:pt>
    <dgm:pt modelId="{60A8860A-92FC-4634-B971-49DC1DDC1BDF}" type="pres">
      <dgm:prSet presAssocID="{F488BA92-1DEB-4158-A88F-2E1259FBB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92CBC-EF11-4724-AFF5-50224CF70585}" type="pres">
      <dgm:prSet presAssocID="{74592BF5-4896-4158-95C4-79F3350D39B8}" presName="node" presStyleLbl="node1" presStyleIdx="0" presStyleCnt="3" custLinFactNeighborX="-95717" custLinFactNeighborY="-2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FECD6-B815-4322-9100-A2C34F797121}" type="pres">
      <dgm:prSet presAssocID="{39B87949-E808-415C-9DE5-85ECF9EFCE13}" presName="sibTrans" presStyleCnt="0"/>
      <dgm:spPr/>
    </dgm:pt>
    <dgm:pt modelId="{3DEE6D32-FC28-4FC2-8644-92B5008F2E56}" type="pres">
      <dgm:prSet presAssocID="{8C7C0021-0798-4D65-9575-90F5E3835358}" presName="node" presStyleLbl="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8A2E4-0762-416B-A0F4-1E74C84C3E38}" type="pres">
      <dgm:prSet presAssocID="{875B2193-994F-4E2E-B943-697C0B5BB95E}" presName="sibTrans" presStyleCnt="0"/>
      <dgm:spPr/>
    </dgm:pt>
    <dgm:pt modelId="{322831B8-F5CF-4591-A0F7-94BACA558D1A}" type="pres">
      <dgm:prSet presAssocID="{E95CF6BE-AD8B-4195-B2D9-9BA9AFB55251}" presName="node" presStyleLbl="node1" presStyleIdx="2" presStyleCnt="3" custLinFactNeighborX="88374" custLinFactNeighborY="50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45320-BBC7-4A59-B793-9AE398D2DEA3}" type="presOf" srcId="{F488BA92-1DEB-4158-A88F-2E1259FBB41D}" destId="{60A8860A-92FC-4634-B971-49DC1DDC1BDF}" srcOrd="0" destOrd="0" presId="urn:microsoft.com/office/officeart/2005/8/layout/default"/>
    <dgm:cxn modelId="{316D099A-A1C9-49D1-AC09-48610A8BCC9D}" srcId="{F488BA92-1DEB-4158-A88F-2E1259FBB41D}" destId="{74592BF5-4896-4158-95C4-79F3350D39B8}" srcOrd="0" destOrd="0" parTransId="{031839B3-9951-473C-BC0E-AF294AC09836}" sibTransId="{39B87949-E808-415C-9DE5-85ECF9EFCE13}"/>
    <dgm:cxn modelId="{46C1BD47-027D-4BC6-9AAD-215AD5F56811}" type="presOf" srcId="{8C7C0021-0798-4D65-9575-90F5E3835358}" destId="{3DEE6D32-FC28-4FC2-8644-92B5008F2E56}" srcOrd="0" destOrd="0" presId="urn:microsoft.com/office/officeart/2005/8/layout/default"/>
    <dgm:cxn modelId="{1C4C9C6B-30B9-4367-8EC8-86920D3B2E4F}" srcId="{F488BA92-1DEB-4158-A88F-2E1259FBB41D}" destId="{E95CF6BE-AD8B-4195-B2D9-9BA9AFB55251}" srcOrd="2" destOrd="0" parTransId="{57C5C5AA-2CD9-4C46-AB5E-37C0192CB6B9}" sibTransId="{ACEBFA19-BF2D-42AB-A423-770A5E0D7DE3}"/>
    <dgm:cxn modelId="{D6EB4FB3-9207-44EA-85C7-3298EFE3440C}" type="presOf" srcId="{E95CF6BE-AD8B-4195-B2D9-9BA9AFB55251}" destId="{322831B8-F5CF-4591-A0F7-94BACA558D1A}" srcOrd="0" destOrd="0" presId="urn:microsoft.com/office/officeart/2005/8/layout/default"/>
    <dgm:cxn modelId="{2B465A9A-C959-47FE-97CA-4F3EBF98352E}" type="presOf" srcId="{74592BF5-4896-4158-95C4-79F3350D39B8}" destId="{9E292CBC-EF11-4724-AFF5-50224CF70585}" srcOrd="0" destOrd="0" presId="urn:microsoft.com/office/officeart/2005/8/layout/default"/>
    <dgm:cxn modelId="{A0658A07-29D6-4FE0-B367-9A89977A6454}" srcId="{F488BA92-1DEB-4158-A88F-2E1259FBB41D}" destId="{8C7C0021-0798-4D65-9575-90F5E3835358}" srcOrd="1" destOrd="0" parTransId="{772362B2-33C4-4F95-92F9-FE77FEE68021}" sibTransId="{875B2193-994F-4E2E-B943-697C0B5BB95E}"/>
    <dgm:cxn modelId="{AA2E2566-6EDA-43FA-97B4-D066965BC347}" type="presParOf" srcId="{60A8860A-92FC-4634-B971-49DC1DDC1BDF}" destId="{9E292CBC-EF11-4724-AFF5-50224CF70585}" srcOrd="0" destOrd="0" presId="urn:microsoft.com/office/officeart/2005/8/layout/default"/>
    <dgm:cxn modelId="{FDEF9540-4B2D-443F-B00E-8796B30FB612}" type="presParOf" srcId="{60A8860A-92FC-4634-B971-49DC1DDC1BDF}" destId="{794FECD6-B815-4322-9100-A2C34F797121}" srcOrd="1" destOrd="0" presId="urn:microsoft.com/office/officeart/2005/8/layout/default"/>
    <dgm:cxn modelId="{8DAB1C8E-B4F7-4BBB-AEEF-9FE65F1F9D32}" type="presParOf" srcId="{60A8860A-92FC-4634-B971-49DC1DDC1BDF}" destId="{3DEE6D32-FC28-4FC2-8644-92B5008F2E56}" srcOrd="2" destOrd="0" presId="urn:microsoft.com/office/officeart/2005/8/layout/default"/>
    <dgm:cxn modelId="{4957F259-CBD0-43B4-9125-292B7A96FE5F}" type="presParOf" srcId="{60A8860A-92FC-4634-B971-49DC1DDC1BDF}" destId="{6CC8A2E4-0762-416B-A0F4-1E74C84C3E38}" srcOrd="3" destOrd="0" presId="urn:microsoft.com/office/officeart/2005/8/layout/default"/>
    <dgm:cxn modelId="{DFAE1AA7-F0BC-44E7-83DE-2773B568BD13}" type="presParOf" srcId="{60A8860A-92FC-4634-B971-49DC1DDC1BDF}" destId="{322831B8-F5CF-4591-A0F7-94BACA558D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EA415-B644-45BB-97D4-AF06F8A38130}" type="doc">
      <dgm:prSet loTypeId="urn:microsoft.com/office/officeart/2005/8/layout/matrix1" loCatId="matrix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613F6A6-8734-4101-8474-845C80247503}">
      <dgm:prSet phldrT="[Text]" custT="1"/>
      <dgm:spPr/>
      <dgm:t>
        <a:bodyPr/>
        <a:lstStyle/>
        <a:p>
          <a:r>
            <a:rPr lang="en-US" sz="2400" dirty="0" smtClean="0"/>
            <a:t>Targeted to </a:t>
          </a:r>
          <a:r>
            <a:rPr lang="en-US" sz="2400" b="1" dirty="0" smtClean="0"/>
            <a:t>developmental assignments</a:t>
          </a:r>
          <a:endParaRPr lang="en-US" sz="2400" b="1" dirty="0"/>
        </a:p>
      </dgm:t>
    </dgm:pt>
    <dgm:pt modelId="{9D51F3E4-0808-4CCE-8910-20E386238266}" type="parTrans" cxnId="{74AED159-4321-4F9A-9905-CFEBAC7033DA}">
      <dgm:prSet/>
      <dgm:spPr/>
      <dgm:t>
        <a:bodyPr/>
        <a:lstStyle/>
        <a:p>
          <a:endParaRPr lang="en-US"/>
        </a:p>
      </dgm:t>
    </dgm:pt>
    <dgm:pt modelId="{3D816311-A706-4D00-BF68-DE9584972C40}" type="sibTrans" cxnId="{74AED159-4321-4F9A-9905-CFEBAC7033DA}">
      <dgm:prSet/>
      <dgm:spPr/>
      <dgm:t>
        <a:bodyPr/>
        <a:lstStyle/>
        <a:p>
          <a:endParaRPr lang="en-US"/>
        </a:p>
      </dgm:t>
    </dgm:pt>
    <dgm:pt modelId="{3A4AB667-D4D6-47C9-94F2-4C36B11AFE3D}">
      <dgm:prSet/>
      <dgm:spPr/>
      <dgm:t>
        <a:bodyPr/>
        <a:lstStyle/>
        <a:p>
          <a:r>
            <a:rPr lang="en-US" dirty="0" smtClean="0"/>
            <a:t>Often </a:t>
          </a:r>
          <a:br>
            <a:rPr lang="en-US" dirty="0" smtClean="0"/>
          </a:br>
          <a:r>
            <a:rPr lang="en-US" b="1" dirty="0" smtClean="0"/>
            <a:t>unaccompanied</a:t>
          </a:r>
          <a:endParaRPr lang="en-US" b="1" dirty="0"/>
        </a:p>
      </dgm:t>
    </dgm:pt>
    <dgm:pt modelId="{0CEA9EC5-3BCA-4427-B63E-30566332564C}" type="parTrans" cxnId="{79144E24-095B-46D3-A626-90D9D1026E92}">
      <dgm:prSet/>
      <dgm:spPr/>
      <dgm:t>
        <a:bodyPr/>
        <a:lstStyle/>
        <a:p>
          <a:endParaRPr lang="en-US"/>
        </a:p>
      </dgm:t>
    </dgm:pt>
    <dgm:pt modelId="{4699B75E-894E-459A-82B7-1D04E6F888FB}" type="sibTrans" cxnId="{79144E24-095B-46D3-A626-90D9D1026E92}">
      <dgm:prSet/>
      <dgm:spPr/>
      <dgm:t>
        <a:bodyPr/>
        <a:lstStyle/>
        <a:p>
          <a:endParaRPr lang="en-US"/>
        </a:p>
      </dgm:t>
    </dgm:pt>
    <dgm:pt modelId="{FDDCA467-A832-4B39-9AF6-59C6D382AA62}">
      <dgm:prSet/>
      <dgm:spPr/>
      <dgm:t>
        <a:bodyPr/>
        <a:lstStyle/>
        <a:p>
          <a:r>
            <a:rPr lang="en-US" b="1" dirty="0" smtClean="0"/>
            <a:t>Company decides </a:t>
          </a:r>
          <a:r>
            <a:rPr lang="en-US" dirty="0" smtClean="0"/>
            <a:t>what policy components to reduce</a:t>
          </a:r>
          <a:endParaRPr lang="en-US" dirty="0"/>
        </a:p>
      </dgm:t>
    </dgm:pt>
    <dgm:pt modelId="{A196EAA7-0D61-4D76-9967-0B1D53948B66}" type="parTrans" cxnId="{4723E435-309F-4E6F-ACE0-B832A7B5A1F2}">
      <dgm:prSet/>
      <dgm:spPr/>
      <dgm:t>
        <a:bodyPr/>
        <a:lstStyle/>
        <a:p>
          <a:endParaRPr lang="en-US"/>
        </a:p>
      </dgm:t>
    </dgm:pt>
    <dgm:pt modelId="{32A3BF4D-DB6E-41DD-A61C-E4A2BBCA83EA}" type="sibTrans" cxnId="{4723E435-309F-4E6F-ACE0-B832A7B5A1F2}">
      <dgm:prSet/>
      <dgm:spPr/>
      <dgm:t>
        <a:bodyPr/>
        <a:lstStyle/>
        <a:p>
          <a:endParaRPr lang="en-US"/>
        </a:p>
      </dgm:t>
    </dgm:pt>
    <dgm:pt modelId="{16E264AE-63BB-470E-B40B-54EDE471EDBE}">
      <dgm:prSet/>
      <dgm:spPr/>
      <dgm:t>
        <a:bodyPr/>
        <a:lstStyle/>
        <a:p>
          <a:r>
            <a:rPr lang="en-US" dirty="0" smtClean="0"/>
            <a:t>Have to back up with </a:t>
          </a:r>
          <a:r>
            <a:rPr lang="en-US" b="1" dirty="0" smtClean="0"/>
            <a:t>talent planning</a:t>
          </a:r>
          <a:endParaRPr lang="en-US" b="1" dirty="0"/>
        </a:p>
      </dgm:t>
    </dgm:pt>
    <dgm:pt modelId="{6030B727-ECB0-4A2F-9D62-FCBFB8FF7565}" type="parTrans" cxnId="{6279511D-E341-411E-9C90-0578EEF5653B}">
      <dgm:prSet/>
      <dgm:spPr/>
      <dgm:t>
        <a:bodyPr/>
        <a:lstStyle/>
        <a:p>
          <a:endParaRPr lang="en-US"/>
        </a:p>
      </dgm:t>
    </dgm:pt>
    <dgm:pt modelId="{0F7BA0D1-1CD8-4C0C-A2BD-4A28E1AD8A82}" type="sibTrans" cxnId="{6279511D-E341-411E-9C90-0578EEF5653B}">
      <dgm:prSet/>
      <dgm:spPr/>
      <dgm:t>
        <a:bodyPr/>
        <a:lstStyle/>
        <a:p>
          <a:endParaRPr lang="en-US"/>
        </a:p>
      </dgm:t>
    </dgm:pt>
    <dgm:pt modelId="{26CFA16B-A069-431D-9856-E86BFF6EC91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2BE2404-C3BE-43E4-BEE0-5D013E2105F1}" type="sibTrans" cxnId="{F67A2927-978A-42BC-A07E-6085D928500D}">
      <dgm:prSet/>
      <dgm:spPr/>
      <dgm:t>
        <a:bodyPr/>
        <a:lstStyle/>
        <a:p>
          <a:endParaRPr lang="en-US"/>
        </a:p>
      </dgm:t>
    </dgm:pt>
    <dgm:pt modelId="{FBB8D66F-9192-4D1F-A1FB-A5A3FBA2D568}" type="parTrans" cxnId="{F67A2927-978A-42BC-A07E-6085D928500D}">
      <dgm:prSet/>
      <dgm:spPr/>
      <dgm:t>
        <a:bodyPr/>
        <a:lstStyle/>
        <a:p>
          <a:endParaRPr lang="en-US"/>
        </a:p>
      </dgm:t>
    </dgm:pt>
    <dgm:pt modelId="{28F46A4F-1689-4FC7-B414-D559764EAFE1}" type="pres">
      <dgm:prSet presAssocID="{184EA415-B644-45BB-97D4-AF06F8A3813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69D81-754F-4D51-AE91-F71394A500A9}" type="pres">
      <dgm:prSet presAssocID="{184EA415-B644-45BB-97D4-AF06F8A38130}" presName="matrix" presStyleCnt="0"/>
      <dgm:spPr/>
      <dgm:t>
        <a:bodyPr/>
        <a:lstStyle/>
        <a:p>
          <a:endParaRPr lang="en-US"/>
        </a:p>
      </dgm:t>
    </dgm:pt>
    <dgm:pt modelId="{16C08638-26D0-4791-8AFB-5A9F72DFE7D2}" type="pres">
      <dgm:prSet presAssocID="{184EA415-B644-45BB-97D4-AF06F8A38130}" presName="tile1" presStyleLbl="node1" presStyleIdx="0" presStyleCnt="4"/>
      <dgm:spPr/>
      <dgm:t>
        <a:bodyPr/>
        <a:lstStyle/>
        <a:p>
          <a:endParaRPr lang="en-US"/>
        </a:p>
      </dgm:t>
    </dgm:pt>
    <dgm:pt modelId="{B7332C0E-DC5C-478E-9FB9-5699499C918E}" type="pres">
      <dgm:prSet presAssocID="{184EA415-B644-45BB-97D4-AF06F8A3813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952F4-2562-45C7-911E-E5CAADA5016C}" type="pres">
      <dgm:prSet presAssocID="{184EA415-B644-45BB-97D4-AF06F8A38130}" presName="tile2" presStyleLbl="node1" presStyleIdx="1" presStyleCnt="4"/>
      <dgm:spPr/>
      <dgm:t>
        <a:bodyPr/>
        <a:lstStyle/>
        <a:p>
          <a:endParaRPr lang="en-US"/>
        </a:p>
      </dgm:t>
    </dgm:pt>
    <dgm:pt modelId="{9B3ADCAA-55F7-47B0-9801-CBAB5B36138C}" type="pres">
      <dgm:prSet presAssocID="{184EA415-B644-45BB-97D4-AF06F8A3813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390AE-71C1-4877-83CC-49E270317E32}" type="pres">
      <dgm:prSet presAssocID="{184EA415-B644-45BB-97D4-AF06F8A38130}" presName="tile3" presStyleLbl="node1" presStyleIdx="2" presStyleCnt="4"/>
      <dgm:spPr/>
      <dgm:t>
        <a:bodyPr/>
        <a:lstStyle/>
        <a:p>
          <a:endParaRPr lang="en-US"/>
        </a:p>
      </dgm:t>
    </dgm:pt>
    <dgm:pt modelId="{C783E234-870B-4E10-9249-5B2E260FBEF8}" type="pres">
      <dgm:prSet presAssocID="{184EA415-B644-45BB-97D4-AF06F8A3813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B218E-BE1F-4A6C-A9BB-55B8B5AAB2E4}" type="pres">
      <dgm:prSet presAssocID="{184EA415-B644-45BB-97D4-AF06F8A38130}" presName="tile4" presStyleLbl="node1" presStyleIdx="3" presStyleCnt="4" custLinFactNeighborX="13230" custLinFactNeighborY="2963"/>
      <dgm:spPr/>
      <dgm:t>
        <a:bodyPr/>
        <a:lstStyle/>
        <a:p>
          <a:endParaRPr lang="en-US"/>
        </a:p>
      </dgm:t>
    </dgm:pt>
    <dgm:pt modelId="{A0954BEE-81AD-4F0D-BB40-A51719BBCFFD}" type="pres">
      <dgm:prSet presAssocID="{184EA415-B644-45BB-97D4-AF06F8A3813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5CC37-8245-413D-9974-364EEDB9A85F}" type="pres">
      <dgm:prSet presAssocID="{184EA415-B644-45BB-97D4-AF06F8A38130}" presName="centerTile" presStyleLbl="fgShp" presStyleIdx="0" presStyleCnt="1" custScaleX="85924" custScaleY="1199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2D7E5-1933-4B05-8112-8A48D56E0B4F}" type="presOf" srcId="{16E264AE-63BB-470E-B40B-54EDE471EDBE}" destId="{A0954BEE-81AD-4F0D-BB40-A51719BBCFFD}" srcOrd="1" destOrd="0" presId="urn:microsoft.com/office/officeart/2005/8/layout/matrix1"/>
    <dgm:cxn modelId="{93CAA003-CA7E-476E-A6C3-3F8C05262E9A}" type="presOf" srcId="{A613F6A6-8734-4101-8474-845C80247503}" destId="{B7332C0E-DC5C-478E-9FB9-5699499C918E}" srcOrd="1" destOrd="0" presId="urn:microsoft.com/office/officeart/2005/8/layout/matrix1"/>
    <dgm:cxn modelId="{B4DB59E8-DCC8-4355-A9E2-D831C843CBDE}" type="presOf" srcId="{FDDCA467-A832-4B39-9AF6-59C6D382AA62}" destId="{C783E234-870B-4E10-9249-5B2E260FBEF8}" srcOrd="1" destOrd="0" presId="urn:microsoft.com/office/officeart/2005/8/layout/matrix1"/>
    <dgm:cxn modelId="{1C74FFC1-8633-4444-9156-C40952DB562C}" type="presOf" srcId="{16E264AE-63BB-470E-B40B-54EDE471EDBE}" destId="{19EB218E-BE1F-4A6C-A9BB-55B8B5AAB2E4}" srcOrd="0" destOrd="0" presId="urn:microsoft.com/office/officeart/2005/8/layout/matrix1"/>
    <dgm:cxn modelId="{C6FA0632-BA5A-4D55-A188-F9F82DAD272C}" type="presOf" srcId="{FDDCA467-A832-4B39-9AF6-59C6D382AA62}" destId="{7BD390AE-71C1-4877-83CC-49E270317E32}" srcOrd="0" destOrd="0" presId="urn:microsoft.com/office/officeart/2005/8/layout/matrix1"/>
    <dgm:cxn modelId="{A8583A59-60AC-4759-8C2B-291B7A4BF8B3}" type="presOf" srcId="{A613F6A6-8734-4101-8474-845C80247503}" destId="{16C08638-26D0-4791-8AFB-5A9F72DFE7D2}" srcOrd="0" destOrd="0" presId="urn:microsoft.com/office/officeart/2005/8/layout/matrix1"/>
    <dgm:cxn modelId="{C34332CC-2187-4873-AEE5-DF3E6F835C77}" type="presOf" srcId="{26CFA16B-A069-431D-9856-E86BFF6EC91A}" destId="{F685CC37-8245-413D-9974-364EEDB9A85F}" srcOrd="0" destOrd="0" presId="urn:microsoft.com/office/officeart/2005/8/layout/matrix1"/>
    <dgm:cxn modelId="{1812EB37-CE63-4E88-8A9D-867E9318A827}" type="presOf" srcId="{184EA415-B644-45BB-97D4-AF06F8A38130}" destId="{28F46A4F-1689-4FC7-B414-D559764EAFE1}" srcOrd="0" destOrd="0" presId="urn:microsoft.com/office/officeart/2005/8/layout/matrix1"/>
    <dgm:cxn modelId="{79144E24-095B-46D3-A626-90D9D1026E92}" srcId="{26CFA16B-A069-431D-9856-E86BFF6EC91A}" destId="{3A4AB667-D4D6-47C9-94F2-4C36B11AFE3D}" srcOrd="1" destOrd="0" parTransId="{0CEA9EC5-3BCA-4427-B63E-30566332564C}" sibTransId="{4699B75E-894E-459A-82B7-1D04E6F888FB}"/>
    <dgm:cxn modelId="{F67A2927-978A-42BC-A07E-6085D928500D}" srcId="{184EA415-B644-45BB-97D4-AF06F8A38130}" destId="{26CFA16B-A069-431D-9856-E86BFF6EC91A}" srcOrd="0" destOrd="0" parTransId="{FBB8D66F-9192-4D1F-A1FB-A5A3FBA2D568}" sibTransId="{92BE2404-C3BE-43E4-BEE0-5D013E2105F1}"/>
    <dgm:cxn modelId="{957853D9-DEF7-4A68-9385-EE1D739745C9}" type="presOf" srcId="{3A4AB667-D4D6-47C9-94F2-4C36B11AFE3D}" destId="{9B3ADCAA-55F7-47B0-9801-CBAB5B36138C}" srcOrd="1" destOrd="0" presId="urn:microsoft.com/office/officeart/2005/8/layout/matrix1"/>
    <dgm:cxn modelId="{4723E435-309F-4E6F-ACE0-B832A7B5A1F2}" srcId="{26CFA16B-A069-431D-9856-E86BFF6EC91A}" destId="{FDDCA467-A832-4B39-9AF6-59C6D382AA62}" srcOrd="2" destOrd="0" parTransId="{A196EAA7-0D61-4D76-9967-0B1D53948B66}" sibTransId="{32A3BF4D-DB6E-41DD-A61C-E4A2BBCA83EA}"/>
    <dgm:cxn modelId="{6279511D-E341-411E-9C90-0578EEF5653B}" srcId="{26CFA16B-A069-431D-9856-E86BFF6EC91A}" destId="{16E264AE-63BB-470E-B40B-54EDE471EDBE}" srcOrd="3" destOrd="0" parTransId="{6030B727-ECB0-4A2F-9D62-FCBFB8FF7565}" sibTransId="{0F7BA0D1-1CD8-4C0C-A2BD-4A28E1AD8A82}"/>
    <dgm:cxn modelId="{74AED159-4321-4F9A-9905-CFEBAC7033DA}" srcId="{26CFA16B-A069-431D-9856-E86BFF6EC91A}" destId="{A613F6A6-8734-4101-8474-845C80247503}" srcOrd="0" destOrd="0" parTransId="{9D51F3E4-0808-4CCE-8910-20E386238266}" sibTransId="{3D816311-A706-4D00-BF68-DE9584972C40}"/>
    <dgm:cxn modelId="{D3634B15-D3E9-4133-BFE5-EF799317AFE0}" type="presOf" srcId="{3A4AB667-D4D6-47C9-94F2-4C36B11AFE3D}" destId="{310952F4-2562-45C7-911E-E5CAADA5016C}" srcOrd="0" destOrd="0" presId="urn:microsoft.com/office/officeart/2005/8/layout/matrix1"/>
    <dgm:cxn modelId="{186AB6C5-1AA2-4FAF-B100-811829281E9E}" type="presParOf" srcId="{28F46A4F-1689-4FC7-B414-D559764EAFE1}" destId="{2D569D81-754F-4D51-AE91-F71394A500A9}" srcOrd="0" destOrd="0" presId="urn:microsoft.com/office/officeart/2005/8/layout/matrix1"/>
    <dgm:cxn modelId="{2A7432DB-1A5F-481D-9267-F79A6E6E7571}" type="presParOf" srcId="{2D569D81-754F-4D51-AE91-F71394A500A9}" destId="{16C08638-26D0-4791-8AFB-5A9F72DFE7D2}" srcOrd="0" destOrd="0" presId="urn:microsoft.com/office/officeart/2005/8/layout/matrix1"/>
    <dgm:cxn modelId="{8618DBEE-B669-4197-A899-AE20D1C8A5D9}" type="presParOf" srcId="{2D569D81-754F-4D51-AE91-F71394A500A9}" destId="{B7332C0E-DC5C-478E-9FB9-5699499C918E}" srcOrd="1" destOrd="0" presId="urn:microsoft.com/office/officeart/2005/8/layout/matrix1"/>
    <dgm:cxn modelId="{E596CE2B-1031-4244-8890-2FE4E768A5DA}" type="presParOf" srcId="{2D569D81-754F-4D51-AE91-F71394A500A9}" destId="{310952F4-2562-45C7-911E-E5CAADA5016C}" srcOrd="2" destOrd="0" presId="urn:microsoft.com/office/officeart/2005/8/layout/matrix1"/>
    <dgm:cxn modelId="{C6C05CC6-16C9-4347-BF53-F66079D0B9A0}" type="presParOf" srcId="{2D569D81-754F-4D51-AE91-F71394A500A9}" destId="{9B3ADCAA-55F7-47B0-9801-CBAB5B36138C}" srcOrd="3" destOrd="0" presId="urn:microsoft.com/office/officeart/2005/8/layout/matrix1"/>
    <dgm:cxn modelId="{73DFBA09-A4DA-41AD-90CA-458D3B3D25CA}" type="presParOf" srcId="{2D569D81-754F-4D51-AE91-F71394A500A9}" destId="{7BD390AE-71C1-4877-83CC-49E270317E32}" srcOrd="4" destOrd="0" presId="urn:microsoft.com/office/officeart/2005/8/layout/matrix1"/>
    <dgm:cxn modelId="{5F5AFAD8-8B30-4346-8B00-0EA3B7B05A00}" type="presParOf" srcId="{2D569D81-754F-4D51-AE91-F71394A500A9}" destId="{C783E234-870B-4E10-9249-5B2E260FBEF8}" srcOrd="5" destOrd="0" presId="urn:microsoft.com/office/officeart/2005/8/layout/matrix1"/>
    <dgm:cxn modelId="{BF0193B5-A84B-4099-BBC5-271227B78A81}" type="presParOf" srcId="{2D569D81-754F-4D51-AE91-F71394A500A9}" destId="{19EB218E-BE1F-4A6C-A9BB-55B8B5AAB2E4}" srcOrd="6" destOrd="0" presId="urn:microsoft.com/office/officeart/2005/8/layout/matrix1"/>
    <dgm:cxn modelId="{D5BAFBAE-AAD5-45B5-9175-485424EE8DCC}" type="presParOf" srcId="{2D569D81-754F-4D51-AE91-F71394A500A9}" destId="{A0954BEE-81AD-4F0D-BB40-A51719BBCFFD}" srcOrd="7" destOrd="0" presId="urn:microsoft.com/office/officeart/2005/8/layout/matrix1"/>
    <dgm:cxn modelId="{CCD23C1D-38C7-4223-82B6-04B725D84051}" type="presParOf" srcId="{28F46A4F-1689-4FC7-B414-D559764EAFE1}" destId="{F685CC37-8245-413D-9974-364EEDB9A85F}" srcOrd="1" destOrd="0" presId="urn:microsoft.com/office/officeart/2005/8/layout/matrix1"/>
  </dgm:cxnLst>
  <dgm:bg>
    <a:effectLst>
      <a:outerShdw blurRad="50800" dist="50800" dir="5400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E9000-E913-4F36-AF27-30407B82508B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B3CFD24-E42E-4B61-8AE1-B030D65520DC}">
      <dgm:prSet phldrT="[Text]" custT="1"/>
      <dgm:spPr/>
      <dgm:t>
        <a:bodyPr lIns="182880"/>
        <a:lstStyle/>
        <a:p>
          <a:pPr algn="l"/>
          <a:r>
            <a:rPr lang="en-US" sz="1800" dirty="0" smtClean="0"/>
            <a:t>Targeting employees with “Global Mindset” and ability to adapt culturally</a:t>
          </a:r>
          <a:endParaRPr lang="en-US" sz="1800" dirty="0"/>
        </a:p>
      </dgm:t>
    </dgm:pt>
    <dgm:pt modelId="{372F41BC-AA08-4756-A8A8-5C65B87F2C0C}" type="parTrans" cxnId="{B19255C3-7A46-4918-AE7F-B0F8F4F1B75D}">
      <dgm:prSet/>
      <dgm:spPr/>
      <dgm:t>
        <a:bodyPr/>
        <a:lstStyle/>
        <a:p>
          <a:pPr algn="l"/>
          <a:endParaRPr lang="en-US" sz="2000"/>
        </a:p>
      </dgm:t>
    </dgm:pt>
    <dgm:pt modelId="{420E60B2-7072-41EB-A65D-94C196CA5EAD}" type="sibTrans" cxnId="{B19255C3-7A46-4918-AE7F-B0F8F4F1B75D}">
      <dgm:prSet custT="1"/>
      <dgm:spPr/>
      <dgm:t>
        <a:bodyPr/>
        <a:lstStyle/>
        <a:p>
          <a:pPr algn="l"/>
          <a:endParaRPr lang="en-US" sz="2000"/>
        </a:p>
      </dgm:t>
    </dgm:pt>
    <dgm:pt modelId="{095A08E2-3728-4AEB-8D28-BF423A4DE08E}">
      <dgm:prSet custT="1"/>
      <dgm:spPr/>
      <dgm:t>
        <a:bodyPr lIns="182880"/>
        <a:lstStyle/>
        <a:p>
          <a:pPr algn="l"/>
          <a:r>
            <a:rPr lang="en-US" sz="1800" dirty="0" smtClean="0"/>
            <a:t>Setting assignment goals to drive success</a:t>
          </a:r>
        </a:p>
      </dgm:t>
    </dgm:pt>
    <dgm:pt modelId="{47B3E3D7-DBC4-47BF-8BC6-FC5D7603F885}" type="parTrans" cxnId="{42371498-86F6-4C88-BBE5-7AD2852AFFFE}">
      <dgm:prSet/>
      <dgm:spPr/>
      <dgm:t>
        <a:bodyPr/>
        <a:lstStyle/>
        <a:p>
          <a:pPr algn="l"/>
          <a:endParaRPr lang="en-US" sz="2000"/>
        </a:p>
      </dgm:t>
    </dgm:pt>
    <dgm:pt modelId="{66EBFB1D-D774-4E03-BB07-EE347C23BA30}" type="sibTrans" cxnId="{42371498-86F6-4C88-BBE5-7AD2852AFFFE}">
      <dgm:prSet custT="1"/>
      <dgm:spPr/>
      <dgm:t>
        <a:bodyPr/>
        <a:lstStyle/>
        <a:p>
          <a:pPr algn="l"/>
          <a:endParaRPr lang="en-US" sz="2000"/>
        </a:p>
      </dgm:t>
    </dgm:pt>
    <dgm:pt modelId="{896D0962-94DF-4ED6-95C5-B3663FB477FD}">
      <dgm:prSet custT="1"/>
      <dgm:spPr/>
      <dgm:t>
        <a:bodyPr lIns="182880"/>
        <a:lstStyle/>
        <a:p>
          <a:pPr algn="l"/>
          <a:r>
            <a:rPr lang="en-US" sz="1800" dirty="0" smtClean="0"/>
            <a:t>Identifying potential roles for the next job within the company</a:t>
          </a:r>
        </a:p>
      </dgm:t>
    </dgm:pt>
    <dgm:pt modelId="{31C9853F-C385-4484-AA82-4E8931860239}" type="parTrans" cxnId="{22724A8D-AC25-481B-9A1C-0B1BDC4C4F90}">
      <dgm:prSet/>
      <dgm:spPr/>
      <dgm:t>
        <a:bodyPr/>
        <a:lstStyle/>
        <a:p>
          <a:pPr algn="l"/>
          <a:endParaRPr lang="en-US" sz="2000"/>
        </a:p>
      </dgm:t>
    </dgm:pt>
    <dgm:pt modelId="{307E58D4-765C-4FD5-BA72-650C374BDC0C}" type="sibTrans" cxnId="{22724A8D-AC25-481B-9A1C-0B1BDC4C4F90}">
      <dgm:prSet custT="1"/>
      <dgm:spPr/>
      <dgm:t>
        <a:bodyPr/>
        <a:lstStyle/>
        <a:p>
          <a:pPr algn="l"/>
          <a:endParaRPr lang="en-US" sz="2000"/>
        </a:p>
      </dgm:t>
    </dgm:pt>
    <dgm:pt modelId="{5FE92D09-D14B-4B7F-8EB0-E2406BC20C5A}">
      <dgm:prSet custT="1"/>
      <dgm:spPr/>
      <dgm:t>
        <a:bodyPr lIns="182880"/>
        <a:lstStyle/>
        <a:p>
          <a:pPr algn="l"/>
          <a:r>
            <a:rPr lang="en-US" sz="1800" dirty="0" smtClean="0"/>
            <a:t>Rewarding assignment with future career growth</a:t>
          </a:r>
        </a:p>
      </dgm:t>
    </dgm:pt>
    <dgm:pt modelId="{38AF37AD-DA49-4E84-B260-F13D59F44A9C}" type="parTrans" cxnId="{CD01F672-6BBD-4398-A0C5-848D95158642}">
      <dgm:prSet/>
      <dgm:spPr/>
      <dgm:t>
        <a:bodyPr/>
        <a:lstStyle/>
        <a:p>
          <a:pPr algn="l"/>
          <a:endParaRPr lang="en-US" sz="2000"/>
        </a:p>
      </dgm:t>
    </dgm:pt>
    <dgm:pt modelId="{3C3C5047-BFEF-408C-B2F4-E37496489916}" type="sibTrans" cxnId="{CD01F672-6BBD-4398-A0C5-848D95158642}">
      <dgm:prSet custT="1"/>
      <dgm:spPr/>
      <dgm:t>
        <a:bodyPr/>
        <a:lstStyle/>
        <a:p>
          <a:pPr algn="l"/>
          <a:endParaRPr lang="en-US" sz="2000"/>
        </a:p>
      </dgm:t>
    </dgm:pt>
    <dgm:pt modelId="{266BDEF2-93E8-4C2B-97D8-10004FD72AE4}">
      <dgm:prSet custT="1"/>
      <dgm:spPr/>
      <dgm:t>
        <a:bodyPr lIns="182880"/>
        <a:lstStyle/>
        <a:p>
          <a:pPr algn="l"/>
          <a:r>
            <a:rPr lang="en-US" sz="1800" dirty="0" smtClean="0"/>
            <a:t>International assignment as part of a well developed career plan, including assignee mentoring</a:t>
          </a:r>
        </a:p>
      </dgm:t>
    </dgm:pt>
    <dgm:pt modelId="{C00B6A3D-2A1B-41C8-A0F7-677E3285778A}" type="parTrans" cxnId="{9F29A27B-2336-47AB-A34B-75EF50ADAE08}">
      <dgm:prSet/>
      <dgm:spPr/>
      <dgm:t>
        <a:bodyPr/>
        <a:lstStyle/>
        <a:p>
          <a:pPr algn="l"/>
          <a:endParaRPr lang="en-US" sz="2000"/>
        </a:p>
      </dgm:t>
    </dgm:pt>
    <dgm:pt modelId="{12F5892C-6BA2-4B92-8281-334642CBF0F5}" type="sibTrans" cxnId="{9F29A27B-2336-47AB-A34B-75EF50ADAE08}">
      <dgm:prSet/>
      <dgm:spPr/>
      <dgm:t>
        <a:bodyPr/>
        <a:lstStyle/>
        <a:p>
          <a:pPr algn="l"/>
          <a:endParaRPr lang="en-US" sz="2000"/>
        </a:p>
      </dgm:t>
    </dgm:pt>
    <dgm:pt modelId="{A3F313E1-F79D-4A1E-B62C-78ACEAF2454F}">
      <dgm:prSet/>
      <dgm:spPr/>
      <dgm:t>
        <a:bodyPr/>
        <a:lstStyle/>
        <a:p>
          <a:pPr algn="l"/>
          <a:endParaRPr lang="en-US" sz="2000"/>
        </a:p>
      </dgm:t>
    </dgm:pt>
    <dgm:pt modelId="{529000EF-0D5B-42C8-831D-48AC0DE3920C}" type="parTrans" cxnId="{23D00B11-B8ED-4EE9-9623-C4E0AFA5C9CA}">
      <dgm:prSet/>
      <dgm:spPr/>
      <dgm:t>
        <a:bodyPr/>
        <a:lstStyle/>
        <a:p>
          <a:pPr algn="l"/>
          <a:endParaRPr lang="en-US" sz="2000"/>
        </a:p>
      </dgm:t>
    </dgm:pt>
    <dgm:pt modelId="{D7D7B80B-92A1-479F-B7F1-D8D65A0AB340}" type="sibTrans" cxnId="{23D00B11-B8ED-4EE9-9623-C4E0AFA5C9CA}">
      <dgm:prSet/>
      <dgm:spPr/>
      <dgm:t>
        <a:bodyPr/>
        <a:lstStyle/>
        <a:p>
          <a:pPr algn="l"/>
          <a:endParaRPr lang="en-US" sz="2000"/>
        </a:p>
      </dgm:t>
    </dgm:pt>
    <dgm:pt modelId="{006CDF23-9484-485E-AD1C-B167647F5F87}" type="pres">
      <dgm:prSet presAssocID="{209E9000-E913-4F36-AF27-30407B8250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EC10FD-AB49-4EEE-BC66-D6F33C0FEDB3}" type="pres">
      <dgm:prSet presAssocID="{209E9000-E913-4F36-AF27-30407B82508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8DB2982-4E89-47F5-859F-DEDAB18AF917}" type="pres">
      <dgm:prSet presAssocID="{209E9000-E913-4F36-AF27-30407B82508B}" presName="FiveNodes_1" presStyleLbl="node1" presStyleIdx="0" presStyleCnt="5" custLinFactNeighborX="1192" custLinFactNeighborY="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28B85-2E3A-4AFE-9DDF-D30174382E1B}" type="pres">
      <dgm:prSet presAssocID="{209E9000-E913-4F36-AF27-30407B8250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FD9AC-976B-47D4-A4AB-58A1182CA36B}" type="pres">
      <dgm:prSet presAssocID="{209E9000-E913-4F36-AF27-30407B8250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DA2F3-A35E-4991-BE35-F0ED3EE958FE}" type="pres">
      <dgm:prSet presAssocID="{209E9000-E913-4F36-AF27-30407B8250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CCE22-1AAB-46C2-AE2B-A41B848AC3A0}" type="pres">
      <dgm:prSet presAssocID="{209E9000-E913-4F36-AF27-30407B8250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88D3-8F67-493D-A800-5C1FB37B60BF}" type="pres">
      <dgm:prSet presAssocID="{209E9000-E913-4F36-AF27-30407B8250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4D19-48C4-4550-A530-1005B00E351C}" type="pres">
      <dgm:prSet presAssocID="{209E9000-E913-4F36-AF27-30407B8250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1A8B-50B2-4C94-80B4-AC2D9938BF84}" type="pres">
      <dgm:prSet presAssocID="{209E9000-E913-4F36-AF27-30407B8250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CDA64-CF03-4AF2-8C59-C1F46D6BCD4A}" type="pres">
      <dgm:prSet presAssocID="{209E9000-E913-4F36-AF27-30407B8250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C8F1E-50AA-401F-A637-5DA45A9ED7FB}" type="pres">
      <dgm:prSet presAssocID="{209E9000-E913-4F36-AF27-30407B8250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E970-BE2C-4D6B-AA0A-A01582ACF0EA}" type="pres">
      <dgm:prSet presAssocID="{209E9000-E913-4F36-AF27-30407B8250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3CFE1-A7A4-4239-98C9-8EBBD744DD16}" type="pres">
      <dgm:prSet presAssocID="{209E9000-E913-4F36-AF27-30407B8250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26BE7-0EF7-4CD0-B3F2-4F048D24F964}" type="pres">
      <dgm:prSet presAssocID="{209E9000-E913-4F36-AF27-30407B8250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8FA39-4029-4766-9315-FA7BBD6C9961}" type="pres">
      <dgm:prSet presAssocID="{209E9000-E913-4F36-AF27-30407B8250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F524A-3A01-4B3E-948D-BBDFB6706C4E}" type="presOf" srcId="{896D0962-94DF-4ED6-95C5-B3663FB477FD}" destId="{D9FFD9AC-976B-47D4-A4AB-58A1182CA36B}" srcOrd="0" destOrd="0" presId="urn:microsoft.com/office/officeart/2005/8/layout/vProcess5"/>
    <dgm:cxn modelId="{4ED1EE32-6561-4468-83F6-72DD55738912}" type="presOf" srcId="{9B3CFD24-E42E-4B61-8AE1-B030D65520DC}" destId="{28DB2982-4E89-47F5-859F-DEDAB18AF917}" srcOrd="0" destOrd="0" presId="urn:microsoft.com/office/officeart/2005/8/layout/vProcess5"/>
    <dgm:cxn modelId="{E15AF350-E36E-4671-A93A-D4C515592181}" type="presOf" srcId="{095A08E2-3728-4AEB-8D28-BF423A4DE08E}" destId="{FFB3E970-BE2C-4D6B-AA0A-A01582ACF0EA}" srcOrd="1" destOrd="0" presId="urn:microsoft.com/office/officeart/2005/8/layout/vProcess5"/>
    <dgm:cxn modelId="{22724A8D-AC25-481B-9A1C-0B1BDC4C4F90}" srcId="{209E9000-E913-4F36-AF27-30407B82508B}" destId="{896D0962-94DF-4ED6-95C5-B3663FB477FD}" srcOrd="2" destOrd="0" parTransId="{31C9853F-C385-4484-AA82-4E8931860239}" sibTransId="{307E58D4-765C-4FD5-BA72-650C374BDC0C}"/>
    <dgm:cxn modelId="{CD01F672-6BBD-4398-A0C5-848D95158642}" srcId="{209E9000-E913-4F36-AF27-30407B82508B}" destId="{5FE92D09-D14B-4B7F-8EB0-E2406BC20C5A}" srcOrd="3" destOrd="0" parTransId="{38AF37AD-DA49-4E84-B260-F13D59F44A9C}" sibTransId="{3C3C5047-BFEF-408C-B2F4-E37496489916}"/>
    <dgm:cxn modelId="{B19255C3-7A46-4918-AE7F-B0F8F4F1B75D}" srcId="{209E9000-E913-4F36-AF27-30407B82508B}" destId="{9B3CFD24-E42E-4B61-8AE1-B030D65520DC}" srcOrd="0" destOrd="0" parTransId="{372F41BC-AA08-4756-A8A8-5C65B87F2C0C}" sibTransId="{420E60B2-7072-41EB-A65D-94C196CA5EAD}"/>
    <dgm:cxn modelId="{AEB115B9-1974-472B-ACFE-D1C388173087}" type="presOf" srcId="{209E9000-E913-4F36-AF27-30407B82508B}" destId="{006CDF23-9484-485E-AD1C-B167647F5F87}" srcOrd="0" destOrd="0" presId="urn:microsoft.com/office/officeart/2005/8/layout/vProcess5"/>
    <dgm:cxn modelId="{42371498-86F6-4C88-BBE5-7AD2852AFFFE}" srcId="{209E9000-E913-4F36-AF27-30407B82508B}" destId="{095A08E2-3728-4AEB-8D28-BF423A4DE08E}" srcOrd="1" destOrd="0" parTransId="{47B3E3D7-DBC4-47BF-8BC6-FC5D7603F885}" sibTransId="{66EBFB1D-D774-4E03-BB07-EE347C23BA30}"/>
    <dgm:cxn modelId="{11911128-5946-4704-95B0-BCD00FD18750}" type="presOf" srcId="{66EBFB1D-D774-4E03-BB07-EE347C23BA30}" destId="{FA2A4D19-48C4-4550-A530-1005B00E351C}" srcOrd="0" destOrd="0" presId="urn:microsoft.com/office/officeart/2005/8/layout/vProcess5"/>
    <dgm:cxn modelId="{ADCE9642-9FBE-4BAE-B212-6FDB40CE2F13}" type="presOf" srcId="{896D0962-94DF-4ED6-95C5-B3663FB477FD}" destId="{D833CFE1-A7A4-4239-98C9-8EBBD744DD16}" srcOrd="1" destOrd="0" presId="urn:microsoft.com/office/officeart/2005/8/layout/vProcess5"/>
    <dgm:cxn modelId="{9F29A27B-2336-47AB-A34B-75EF50ADAE08}" srcId="{209E9000-E913-4F36-AF27-30407B82508B}" destId="{266BDEF2-93E8-4C2B-97D8-10004FD72AE4}" srcOrd="4" destOrd="0" parTransId="{C00B6A3D-2A1B-41C8-A0F7-677E3285778A}" sibTransId="{12F5892C-6BA2-4B92-8281-334642CBF0F5}"/>
    <dgm:cxn modelId="{FAC4E415-0BF3-47D5-BD5D-C402081986A3}" type="presOf" srcId="{266BDEF2-93E8-4C2B-97D8-10004FD72AE4}" destId="{7288FA39-4029-4766-9315-FA7BBD6C9961}" srcOrd="1" destOrd="0" presId="urn:microsoft.com/office/officeart/2005/8/layout/vProcess5"/>
    <dgm:cxn modelId="{2ED4E55D-AF75-4721-803F-6EE86593FB58}" type="presOf" srcId="{5FE92D09-D14B-4B7F-8EB0-E2406BC20C5A}" destId="{C6126BE7-0EF7-4CD0-B3F2-4F048D24F964}" srcOrd="1" destOrd="0" presId="urn:microsoft.com/office/officeart/2005/8/layout/vProcess5"/>
    <dgm:cxn modelId="{FC3BBACB-CD6E-4C34-9288-D7BE25628784}" type="presOf" srcId="{9B3CFD24-E42E-4B61-8AE1-B030D65520DC}" destId="{DB2C8F1E-50AA-401F-A637-5DA45A9ED7FB}" srcOrd="1" destOrd="0" presId="urn:microsoft.com/office/officeart/2005/8/layout/vProcess5"/>
    <dgm:cxn modelId="{C0E48EA4-E137-493A-846A-0A041F83E927}" type="presOf" srcId="{420E60B2-7072-41EB-A65D-94C196CA5EAD}" destId="{1B0888D3-8F67-493D-A800-5C1FB37B60BF}" srcOrd="0" destOrd="0" presId="urn:microsoft.com/office/officeart/2005/8/layout/vProcess5"/>
    <dgm:cxn modelId="{23D00B11-B8ED-4EE9-9623-C4E0AFA5C9CA}" srcId="{209E9000-E913-4F36-AF27-30407B82508B}" destId="{A3F313E1-F79D-4A1E-B62C-78ACEAF2454F}" srcOrd="5" destOrd="0" parTransId="{529000EF-0D5B-42C8-831D-48AC0DE3920C}" sibTransId="{D7D7B80B-92A1-479F-B7F1-D8D65A0AB340}"/>
    <dgm:cxn modelId="{16CA1C0E-BDBA-4186-A512-E7656A2DEED4}" type="presOf" srcId="{266BDEF2-93E8-4C2B-97D8-10004FD72AE4}" destId="{A08CCE22-1AAB-46C2-AE2B-A41B848AC3A0}" srcOrd="0" destOrd="0" presId="urn:microsoft.com/office/officeart/2005/8/layout/vProcess5"/>
    <dgm:cxn modelId="{DD32F5C6-5E02-4DE7-9C61-D773AA6406BF}" type="presOf" srcId="{095A08E2-3728-4AEB-8D28-BF423A4DE08E}" destId="{F0D28B85-2E3A-4AFE-9DDF-D30174382E1B}" srcOrd="0" destOrd="0" presId="urn:microsoft.com/office/officeart/2005/8/layout/vProcess5"/>
    <dgm:cxn modelId="{90B2B5E9-A338-4251-8A8C-AE89DC6A5AB3}" type="presOf" srcId="{3C3C5047-BFEF-408C-B2F4-E37496489916}" destId="{BC4CDA64-CF03-4AF2-8C59-C1F46D6BCD4A}" srcOrd="0" destOrd="0" presId="urn:microsoft.com/office/officeart/2005/8/layout/vProcess5"/>
    <dgm:cxn modelId="{6950D374-3910-4C10-A54B-59B587B1AE42}" type="presOf" srcId="{5FE92D09-D14B-4B7F-8EB0-E2406BC20C5A}" destId="{E05DA2F3-A35E-4991-BE35-F0ED3EE958FE}" srcOrd="0" destOrd="0" presId="urn:microsoft.com/office/officeart/2005/8/layout/vProcess5"/>
    <dgm:cxn modelId="{8DF13559-266F-40B8-95EC-F9D448B68AD0}" type="presOf" srcId="{307E58D4-765C-4FD5-BA72-650C374BDC0C}" destId="{E5F41A8B-50B2-4C94-80B4-AC2D9938BF84}" srcOrd="0" destOrd="0" presId="urn:microsoft.com/office/officeart/2005/8/layout/vProcess5"/>
    <dgm:cxn modelId="{18EA5C20-339D-4FA6-88DA-21C10EB9BF8B}" type="presParOf" srcId="{006CDF23-9484-485E-AD1C-B167647F5F87}" destId="{BBEC10FD-AB49-4EEE-BC66-D6F33C0FEDB3}" srcOrd="0" destOrd="0" presId="urn:microsoft.com/office/officeart/2005/8/layout/vProcess5"/>
    <dgm:cxn modelId="{6400093C-E398-4D2C-8A2D-37D3076FFB2E}" type="presParOf" srcId="{006CDF23-9484-485E-AD1C-B167647F5F87}" destId="{28DB2982-4E89-47F5-859F-DEDAB18AF917}" srcOrd="1" destOrd="0" presId="urn:microsoft.com/office/officeart/2005/8/layout/vProcess5"/>
    <dgm:cxn modelId="{0D5454D8-B05D-440F-86E0-9EFC58B500F6}" type="presParOf" srcId="{006CDF23-9484-485E-AD1C-B167647F5F87}" destId="{F0D28B85-2E3A-4AFE-9DDF-D30174382E1B}" srcOrd="2" destOrd="0" presId="urn:microsoft.com/office/officeart/2005/8/layout/vProcess5"/>
    <dgm:cxn modelId="{56FC1F87-75E7-41A1-844A-D07C4C4E224C}" type="presParOf" srcId="{006CDF23-9484-485E-AD1C-B167647F5F87}" destId="{D9FFD9AC-976B-47D4-A4AB-58A1182CA36B}" srcOrd="3" destOrd="0" presId="urn:microsoft.com/office/officeart/2005/8/layout/vProcess5"/>
    <dgm:cxn modelId="{379279E7-9DF7-4266-85A9-7342961E03D0}" type="presParOf" srcId="{006CDF23-9484-485E-AD1C-B167647F5F87}" destId="{E05DA2F3-A35E-4991-BE35-F0ED3EE958FE}" srcOrd="4" destOrd="0" presId="urn:microsoft.com/office/officeart/2005/8/layout/vProcess5"/>
    <dgm:cxn modelId="{1406E150-D86B-4CEF-9A16-7CBDDF019314}" type="presParOf" srcId="{006CDF23-9484-485E-AD1C-B167647F5F87}" destId="{A08CCE22-1AAB-46C2-AE2B-A41B848AC3A0}" srcOrd="5" destOrd="0" presId="urn:microsoft.com/office/officeart/2005/8/layout/vProcess5"/>
    <dgm:cxn modelId="{1F77D072-0FF8-460E-8595-A1E5A9A1A2AB}" type="presParOf" srcId="{006CDF23-9484-485E-AD1C-B167647F5F87}" destId="{1B0888D3-8F67-493D-A800-5C1FB37B60BF}" srcOrd="6" destOrd="0" presId="urn:microsoft.com/office/officeart/2005/8/layout/vProcess5"/>
    <dgm:cxn modelId="{DDBD3E09-1715-44DA-828A-48A6AB97576D}" type="presParOf" srcId="{006CDF23-9484-485E-AD1C-B167647F5F87}" destId="{FA2A4D19-48C4-4550-A530-1005B00E351C}" srcOrd="7" destOrd="0" presId="urn:microsoft.com/office/officeart/2005/8/layout/vProcess5"/>
    <dgm:cxn modelId="{001ED047-8864-46BB-98F9-92911796D49F}" type="presParOf" srcId="{006CDF23-9484-485E-AD1C-B167647F5F87}" destId="{E5F41A8B-50B2-4C94-80B4-AC2D9938BF84}" srcOrd="8" destOrd="0" presId="urn:microsoft.com/office/officeart/2005/8/layout/vProcess5"/>
    <dgm:cxn modelId="{E1861413-8211-47E7-98A6-13A05E9143D7}" type="presParOf" srcId="{006CDF23-9484-485E-AD1C-B167647F5F87}" destId="{BC4CDA64-CF03-4AF2-8C59-C1F46D6BCD4A}" srcOrd="9" destOrd="0" presId="urn:microsoft.com/office/officeart/2005/8/layout/vProcess5"/>
    <dgm:cxn modelId="{00ECB6B4-4917-4931-B837-460318931334}" type="presParOf" srcId="{006CDF23-9484-485E-AD1C-B167647F5F87}" destId="{DB2C8F1E-50AA-401F-A637-5DA45A9ED7FB}" srcOrd="10" destOrd="0" presId="urn:microsoft.com/office/officeart/2005/8/layout/vProcess5"/>
    <dgm:cxn modelId="{C58E6D33-A656-48BF-BACD-DDE1F408D447}" type="presParOf" srcId="{006CDF23-9484-485E-AD1C-B167647F5F87}" destId="{FFB3E970-BE2C-4D6B-AA0A-A01582ACF0EA}" srcOrd="11" destOrd="0" presId="urn:microsoft.com/office/officeart/2005/8/layout/vProcess5"/>
    <dgm:cxn modelId="{C52C524B-4432-4972-BEFC-536C052C5835}" type="presParOf" srcId="{006CDF23-9484-485E-AD1C-B167647F5F87}" destId="{D833CFE1-A7A4-4239-98C9-8EBBD744DD16}" srcOrd="12" destOrd="0" presId="urn:microsoft.com/office/officeart/2005/8/layout/vProcess5"/>
    <dgm:cxn modelId="{76EA6005-212B-44AF-817E-D14B25EA7660}" type="presParOf" srcId="{006CDF23-9484-485E-AD1C-B167647F5F87}" destId="{C6126BE7-0EF7-4CD0-B3F2-4F048D24F964}" srcOrd="13" destOrd="0" presId="urn:microsoft.com/office/officeart/2005/8/layout/vProcess5"/>
    <dgm:cxn modelId="{222EA7FF-D0E1-4334-A813-BEB0C4B42CD2}" type="presParOf" srcId="{006CDF23-9484-485E-AD1C-B167647F5F87}" destId="{7288FA39-4029-4766-9315-FA7BBD6C996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2CBC-EF11-4724-AFF5-50224CF70585}">
      <dsp:nvSpPr>
        <dsp:cNvPr id="0" name=""/>
        <dsp:cNvSpPr/>
      </dsp:nvSpPr>
      <dsp:spPr>
        <a:xfrm>
          <a:off x="0" y="0"/>
          <a:ext cx="1439260" cy="86355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Point system</a:t>
          </a:r>
          <a:endParaRPr lang="en-US" sz="1700" kern="1200" dirty="0"/>
        </a:p>
      </dsp:txBody>
      <dsp:txXfrm>
        <a:off x="0" y="0"/>
        <a:ext cx="1439260" cy="863556"/>
      </dsp:txXfrm>
    </dsp:sp>
    <dsp:sp modelId="{3DEE6D32-FC28-4FC2-8644-92B5008F2E56}">
      <dsp:nvSpPr>
        <dsp:cNvPr id="0" name=""/>
        <dsp:cNvSpPr/>
      </dsp:nvSpPr>
      <dsp:spPr>
        <a:xfrm>
          <a:off x="2114605" y="10"/>
          <a:ext cx="1439260" cy="86355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Budget</a:t>
          </a:r>
          <a:endParaRPr lang="en-US" sz="1700" kern="1200" dirty="0"/>
        </a:p>
      </dsp:txBody>
      <dsp:txXfrm>
        <a:off x="2114605" y="10"/>
        <a:ext cx="1439260" cy="863556"/>
      </dsp:txXfrm>
    </dsp:sp>
    <dsp:sp modelId="{322831B8-F5CF-4591-A0F7-94BACA558D1A}">
      <dsp:nvSpPr>
        <dsp:cNvPr id="0" name=""/>
        <dsp:cNvSpPr/>
      </dsp:nvSpPr>
      <dsp:spPr>
        <a:xfrm>
          <a:off x="4229210" y="20"/>
          <a:ext cx="1439260" cy="86355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Menu or Cafeteria Approach </a:t>
          </a:r>
          <a:endParaRPr lang="en-US" sz="1700" kern="1200" dirty="0"/>
        </a:p>
      </dsp:txBody>
      <dsp:txXfrm>
        <a:off x="4229210" y="20"/>
        <a:ext cx="1439260" cy="86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08638-26D0-4791-8AFB-5A9F72DFE7D2}">
      <dsp:nvSpPr>
        <dsp:cNvPr id="0" name=""/>
        <dsp:cNvSpPr/>
      </dsp:nvSpPr>
      <dsp:spPr>
        <a:xfrm rot="16200000">
          <a:off x="548282" y="-548282"/>
          <a:ext cx="1881701" cy="297826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Targeted to </a:t>
          </a:r>
          <a:r>
            <a:rPr lang="en-US" sz="2400" b="1" kern="1200" dirty="0" smtClean="0"/>
            <a:t>developmental assignments</a:t>
          </a:r>
          <a:endParaRPr lang="en-US" sz="2400" b="1" kern="1200" dirty="0"/>
        </a:p>
      </dsp:txBody>
      <dsp:txXfrm rot="5400000">
        <a:off x="0" y="0"/>
        <a:ext cx="2978265" cy="1411276"/>
      </dsp:txXfrm>
    </dsp:sp>
    <dsp:sp modelId="{310952F4-2562-45C7-911E-E5CAADA5016C}">
      <dsp:nvSpPr>
        <dsp:cNvPr id="0" name=""/>
        <dsp:cNvSpPr/>
      </dsp:nvSpPr>
      <dsp:spPr>
        <a:xfrm>
          <a:off x="2978265" y="0"/>
          <a:ext cx="2978265" cy="188170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Often </a:t>
          </a:r>
          <a:br>
            <a:rPr lang="en-US" sz="2200" kern="1200" dirty="0" smtClean="0"/>
          </a:br>
          <a:r>
            <a:rPr lang="en-US" sz="2200" b="1" kern="1200" dirty="0" smtClean="0"/>
            <a:t>unaccompanied</a:t>
          </a:r>
          <a:endParaRPr lang="en-US" sz="2200" b="1" kern="1200" dirty="0"/>
        </a:p>
      </dsp:txBody>
      <dsp:txXfrm>
        <a:off x="2978265" y="0"/>
        <a:ext cx="2978265" cy="1411276"/>
      </dsp:txXfrm>
    </dsp:sp>
    <dsp:sp modelId="{7BD390AE-71C1-4877-83CC-49E270317E32}">
      <dsp:nvSpPr>
        <dsp:cNvPr id="0" name=""/>
        <dsp:cNvSpPr/>
      </dsp:nvSpPr>
      <dsp:spPr>
        <a:xfrm rot="10800000">
          <a:off x="0" y="1881701"/>
          <a:ext cx="2978265" cy="188170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Company decides </a:t>
          </a:r>
          <a:r>
            <a:rPr lang="en-US" sz="2200" kern="1200" dirty="0" smtClean="0"/>
            <a:t>what policy components to reduce</a:t>
          </a:r>
          <a:endParaRPr lang="en-US" sz="2200" kern="1200" dirty="0"/>
        </a:p>
      </dsp:txBody>
      <dsp:txXfrm rot="10800000">
        <a:off x="0" y="2352126"/>
        <a:ext cx="2978265" cy="1411276"/>
      </dsp:txXfrm>
    </dsp:sp>
    <dsp:sp modelId="{19EB218E-BE1F-4A6C-A9BB-55B8B5AAB2E4}">
      <dsp:nvSpPr>
        <dsp:cNvPr id="0" name=""/>
        <dsp:cNvSpPr/>
      </dsp:nvSpPr>
      <dsp:spPr>
        <a:xfrm rot="5400000">
          <a:off x="3526547" y="1333419"/>
          <a:ext cx="1881701" cy="297826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Have to back up with </a:t>
          </a:r>
          <a:r>
            <a:rPr lang="en-US" sz="2200" b="1" kern="1200" dirty="0" smtClean="0"/>
            <a:t>talent planning</a:t>
          </a:r>
          <a:endParaRPr lang="en-US" sz="2200" b="1" kern="1200" dirty="0"/>
        </a:p>
      </dsp:txBody>
      <dsp:txXfrm rot="-5400000">
        <a:off x="2978266" y="2352126"/>
        <a:ext cx="2978265" cy="1411276"/>
      </dsp:txXfrm>
    </dsp:sp>
    <dsp:sp modelId="{F685CC37-8245-413D-9974-364EEDB9A85F}">
      <dsp:nvSpPr>
        <dsp:cNvPr id="0" name=""/>
        <dsp:cNvSpPr/>
      </dsp:nvSpPr>
      <dsp:spPr>
        <a:xfrm>
          <a:off x="2210552" y="1317214"/>
          <a:ext cx="1535426" cy="112897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265664" y="1372326"/>
        <a:ext cx="1425202" cy="1018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2982-4E89-47F5-859F-DEDAB18AF917}">
      <dsp:nvSpPr>
        <dsp:cNvPr id="0" name=""/>
        <dsp:cNvSpPr/>
      </dsp:nvSpPr>
      <dsp:spPr>
        <a:xfrm>
          <a:off x="75227" y="32759"/>
          <a:ext cx="6311032" cy="6565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Targeting employees with “Global Mindset” and ability to adapt culturally</a:t>
          </a:r>
          <a:endParaRPr lang="en-US" sz="1800" kern="1200" dirty="0"/>
        </a:p>
      </dsp:txBody>
      <dsp:txXfrm>
        <a:off x="94455" y="51987"/>
        <a:ext cx="5525799" cy="618050"/>
      </dsp:txXfrm>
    </dsp:sp>
    <dsp:sp modelId="{F0D28B85-2E3A-4AFE-9DDF-D30174382E1B}">
      <dsp:nvSpPr>
        <dsp:cNvPr id="0" name=""/>
        <dsp:cNvSpPr/>
      </dsp:nvSpPr>
      <dsp:spPr>
        <a:xfrm>
          <a:off x="471278" y="747688"/>
          <a:ext cx="6311032" cy="6565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Setting assignment goals to drive success</a:t>
          </a:r>
        </a:p>
      </dsp:txBody>
      <dsp:txXfrm>
        <a:off x="490506" y="766916"/>
        <a:ext cx="5374568" cy="618050"/>
      </dsp:txXfrm>
    </dsp:sp>
    <dsp:sp modelId="{D9FFD9AC-976B-47D4-A4AB-58A1182CA36B}">
      <dsp:nvSpPr>
        <dsp:cNvPr id="0" name=""/>
        <dsp:cNvSpPr/>
      </dsp:nvSpPr>
      <dsp:spPr>
        <a:xfrm>
          <a:off x="942556" y="1495376"/>
          <a:ext cx="6311032" cy="6565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Identifying potential roles for the next job within the company</a:t>
          </a:r>
        </a:p>
      </dsp:txBody>
      <dsp:txXfrm>
        <a:off x="961784" y="1514604"/>
        <a:ext cx="5374568" cy="618050"/>
      </dsp:txXfrm>
    </dsp:sp>
    <dsp:sp modelId="{E05DA2F3-A35E-4991-BE35-F0ED3EE958FE}">
      <dsp:nvSpPr>
        <dsp:cNvPr id="0" name=""/>
        <dsp:cNvSpPr/>
      </dsp:nvSpPr>
      <dsp:spPr>
        <a:xfrm>
          <a:off x="1413835" y="2243064"/>
          <a:ext cx="6311032" cy="6565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Rewarding assignment with future career growth</a:t>
          </a:r>
        </a:p>
      </dsp:txBody>
      <dsp:txXfrm>
        <a:off x="1433063" y="2262292"/>
        <a:ext cx="5374568" cy="618050"/>
      </dsp:txXfrm>
    </dsp:sp>
    <dsp:sp modelId="{A08CCE22-1AAB-46C2-AE2B-A41B848AC3A0}">
      <dsp:nvSpPr>
        <dsp:cNvPr id="0" name=""/>
        <dsp:cNvSpPr/>
      </dsp:nvSpPr>
      <dsp:spPr>
        <a:xfrm>
          <a:off x="1885113" y="2990753"/>
          <a:ext cx="6311032" cy="6565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International assignment as part of a well developed career plan, including assignee mentoring</a:t>
          </a:r>
        </a:p>
      </dsp:txBody>
      <dsp:txXfrm>
        <a:off x="1904341" y="3009981"/>
        <a:ext cx="5374568" cy="618050"/>
      </dsp:txXfrm>
    </dsp:sp>
    <dsp:sp modelId="{1B0888D3-8F67-493D-A800-5C1FB37B60BF}">
      <dsp:nvSpPr>
        <dsp:cNvPr id="0" name=""/>
        <dsp:cNvSpPr/>
      </dsp:nvSpPr>
      <dsp:spPr>
        <a:xfrm>
          <a:off x="5884303" y="479614"/>
          <a:ext cx="426729" cy="42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80317" y="479614"/>
        <a:ext cx="234701" cy="321114"/>
      </dsp:txXfrm>
    </dsp:sp>
    <dsp:sp modelId="{FA2A4D19-48C4-4550-A530-1005B00E351C}">
      <dsp:nvSpPr>
        <dsp:cNvPr id="0" name=""/>
        <dsp:cNvSpPr/>
      </dsp:nvSpPr>
      <dsp:spPr>
        <a:xfrm>
          <a:off x="6355581" y="1227302"/>
          <a:ext cx="426729" cy="42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451595" y="1227302"/>
        <a:ext cx="234701" cy="321114"/>
      </dsp:txXfrm>
    </dsp:sp>
    <dsp:sp modelId="{E5F41A8B-50B2-4C94-80B4-AC2D9938BF84}">
      <dsp:nvSpPr>
        <dsp:cNvPr id="0" name=""/>
        <dsp:cNvSpPr/>
      </dsp:nvSpPr>
      <dsp:spPr>
        <a:xfrm>
          <a:off x="6826859" y="1964049"/>
          <a:ext cx="426729" cy="42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922873" y="1964049"/>
        <a:ext cx="234701" cy="321114"/>
      </dsp:txXfrm>
    </dsp:sp>
    <dsp:sp modelId="{BC4CDA64-CF03-4AF2-8C59-C1F46D6BCD4A}">
      <dsp:nvSpPr>
        <dsp:cNvPr id="0" name=""/>
        <dsp:cNvSpPr/>
      </dsp:nvSpPr>
      <dsp:spPr>
        <a:xfrm>
          <a:off x="7298138" y="2719032"/>
          <a:ext cx="426729" cy="42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394152" y="2719032"/>
        <a:ext cx="234701" cy="32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0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0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7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1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5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04271"/>
            <a:ext cx="7886700" cy="48431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3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5"/>
            <a:ext cx="78867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97251"/>
            <a:ext cx="78867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4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5"/>
            <a:ext cx="78867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3397251"/>
            <a:ext cx="78867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5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0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98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8650" y="3397251"/>
            <a:ext cx="78867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4629150" y="1521354"/>
            <a:ext cx="3886200" cy="36261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OverChart" preserve="1">
  <p:cSld name="Vertical Title and Text ov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sz="half" idx="1"/>
          </p:nvPr>
        </p:nvSpPr>
        <p:spPr>
          <a:xfrm>
            <a:off x="628650" y="304271"/>
            <a:ext cx="5800725" cy="235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8650" y="2788709"/>
            <a:ext cx="5800725" cy="235876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7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1355"/>
            <a:ext cx="3886200" cy="174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" y="3397251"/>
            <a:ext cx="3886200" cy="1750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8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4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27000"/>
            <a:ext cx="9144000" cy="3175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12" name="Picture 11" descr="globe_white.png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-698500"/>
            <a:ext cx="4710299" cy="44553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048000"/>
            <a:ext cx="914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2979"/>
            <a:ext cx="7620000" cy="1225021"/>
          </a:xfrm>
        </p:spPr>
        <p:txBody>
          <a:bodyPr/>
          <a:lstStyle>
            <a:lvl1pPr algn="l"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BentonSans Ligh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F198-2EEE-4F93-9060-F36040ABF041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381001"/>
            <a:ext cx="2250718" cy="8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38500"/>
            <a:ext cx="6934200" cy="1460500"/>
          </a:xfrm>
        </p:spPr>
        <p:txBody>
          <a:bodyPr>
            <a:normAutofit/>
          </a:bodyPr>
          <a:lstStyle>
            <a:lvl1pPr marL="0" indent="0" algn="l">
              <a:buNone/>
              <a:defRPr sz="2333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DejaVu Serif Condensed" panose="02060606050605020204" pitchFamily="18" charset="0"/>
                <a:cs typeface="Times New Roman" panose="02020603050405020304" pitchFamily="18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4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78A1-0D04-437D-9924-BE9E55862DAB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8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8B21-A66E-402A-8268-6993A736A354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e_white.pn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1" y="-31765"/>
            <a:ext cx="6075680" cy="574676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81271"/>
            <a:ext cx="9144000" cy="4435229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6A5C-0733-492D-8BC4-62B0A8745560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1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C946-6F88-4229-96C1-2410D3779452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2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F3F-4777-4FE5-8050-64741FDC2119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D872-CB64-4AA5-BB5F-06E3DBE3331E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089D-5589-42CB-A081-724D5BE3B748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3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7583-4B98-4066-A857-F780B013C36B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81000" y="2413000"/>
            <a:ext cx="1066800" cy="889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1612900" y="2413000"/>
            <a:ext cx="10668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844800" y="2413000"/>
            <a:ext cx="1066800" cy="88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4076700" y="2413000"/>
            <a:ext cx="1066800" cy="88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08600" y="2413000"/>
            <a:ext cx="1066800" cy="889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6540500" y="2413000"/>
            <a:ext cx="1066800" cy="88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772400" y="2413000"/>
            <a:ext cx="1066800" cy="889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B5DB-3235-4F3D-B034-76B641B56C9B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F743-8D30-4309-9A35-AB1B48DE0CA3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2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0" y="3810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921" y="843090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1228712"/>
            <a:ext cx="6384897" cy="3456267"/>
          </a:xfrm>
          <a:prstGeom prst="rect">
            <a:avLst/>
          </a:prstGeom>
          <a:pattFill prst="ltUpDiag">
            <a:fgClr>
              <a:srgbClr val="2D4055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0700" indent="-63500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988" indent="-1285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3688" indent="-1920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975" indent="-257175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9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67">
              <a:solidFill>
                <a:prstClr val="white"/>
              </a:solidFill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6571683" y="1178449"/>
            <a:ext cx="158070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1pPr>
            <a:lvl2pPr marL="520700" indent="-63500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2pPr>
            <a:lvl3pPr marL="1042988" indent="-1285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3pPr>
            <a:lvl4pPr marL="1563688" indent="-1920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4pPr>
            <a:lvl5pPr marL="2085975" indent="-257175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9pPr>
          </a:lstStyle>
          <a:p>
            <a:pPr defTabSz="869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</a:rPr>
              <a:t>CONSISTEND.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71683" y="1580804"/>
            <a:ext cx="953980" cy="1"/>
          </a:xfrm>
          <a:prstGeom prst="line">
            <a:avLst/>
          </a:prstGeom>
          <a:ln w="19050">
            <a:solidFill>
              <a:srgbClr val="F0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/>
          <p:cNvSpPr txBox="1"/>
          <p:nvPr userDrawn="1"/>
        </p:nvSpPr>
        <p:spPr>
          <a:xfrm>
            <a:off x="6571684" y="2432574"/>
            <a:ext cx="166533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1pPr>
            <a:lvl2pPr marL="520700" indent="-63500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2pPr>
            <a:lvl3pPr marL="1042988" indent="-1285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3pPr>
            <a:lvl4pPr marL="1563688" indent="-1920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4pPr>
            <a:lvl5pPr marL="2085975" indent="-257175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9pPr>
          </a:lstStyle>
          <a:p>
            <a:pPr defTabSz="869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</a:rPr>
              <a:t>CONNECTED.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571683" y="2834929"/>
            <a:ext cx="953980" cy="1"/>
          </a:xfrm>
          <a:prstGeom prst="line">
            <a:avLst/>
          </a:prstGeom>
          <a:ln w="19050">
            <a:solidFill>
              <a:srgbClr val="00A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/>
          <p:nvPr userDrawn="1"/>
        </p:nvSpPr>
        <p:spPr>
          <a:xfrm>
            <a:off x="6571683" y="3686699"/>
            <a:ext cx="1663418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1pPr>
            <a:lvl2pPr marL="520700" indent="-63500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2pPr>
            <a:lvl3pPr marL="1042988" indent="-1285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3pPr>
            <a:lvl4pPr marL="1563688" indent="-192088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4pPr>
            <a:lvl5pPr marL="2085975" indent="-257175"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Open Sans" pitchFamily="34" charset="0"/>
                <a:ea typeface="+mn-ea"/>
                <a:cs typeface="+mn-cs"/>
              </a:defRPr>
            </a:lvl9pPr>
          </a:lstStyle>
          <a:p>
            <a:pPr defTabSz="8691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</a:rPr>
              <a:t>SUCCESSFUL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71683" y="4089054"/>
            <a:ext cx="953980" cy="1"/>
          </a:xfrm>
          <a:prstGeom prst="line">
            <a:avLst/>
          </a:prstGeom>
          <a:ln w="19050">
            <a:solidFill>
              <a:srgbClr val="FCB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85360" y="1651000"/>
            <a:ext cx="1830883" cy="670718"/>
          </a:xfrm>
        </p:spPr>
        <p:txBody>
          <a:bodyPr>
            <a:normAutofit/>
          </a:bodyPr>
          <a:lstStyle>
            <a:lvl1pPr marL="0" indent="0">
              <a:buNone/>
              <a:defRPr lang="en-US" sz="75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4"/>
          </p:nvPr>
        </p:nvSpPr>
        <p:spPr>
          <a:xfrm>
            <a:off x="6571684" y="2956846"/>
            <a:ext cx="1830883" cy="670718"/>
          </a:xfrm>
        </p:spPr>
        <p:txBody>
          <a:bodyPr>
            <a:normAutofit/>
          </a:bodyPr>
          <a:lstStyle>
            <a:lvl1pPr marL="0" indent="0">
              <a:buNone/>
              <a:defRPr lang="en-US" sz="75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71684" y="4191000"/>
            <a:ext cx="1830883" cy="670718"/>
          </a:xfrm>
        </p:spPr>
        <p:txBody>
          <a:bodyPr>
            <a:normAutofit/>
          </a:bodyPr>
          <a:lstStyle>
            <a:lvl1pPr marL="0" indent="0">
              <a:buNone/>
              <a:defRPr lang="en-US" sz="75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D7EBB7-884C-4B75-8645-5141B0C9B7A9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4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C1CC-4590-45FA-AA42-454E71C48F08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8E58-C888-4334-B625-D14CF9886F65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RIN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89001" y="1940278"/>
            <a:ext cx="6773333" cy="9242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the Title Page placeholder headine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036733" y="3499556"/>
            <a:ext cx="914400" cy="762000"/>
          </a:xfrm>
          <a:prstGeom prst="rect">
            <a:avLst/>
          </a:prstGeom>
        </p:spPr>
        <p:txBody>
          <a:bodyPr wrap="none" lIns="0" tIns="0" rIns="0" bIns="0" rtlCol="0">
            <a:normAutofit/>
          </a:bodyPr>
          <a:lstStyle/>
          <a:p>
            <a:pPr defTabSz="761970"/>
            <a:endParaRPr lang="en-US" sz="300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9000" y="2938640"/>
            <a:ext cx="5867400" cy="342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500" i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Title Page placeholder subtitle</a:t>
            </a:r>
          </a:p>
        </p:txBody>
      </p:sp>
    </p:spTree>
    <p:extLst>
      <p:ext uri="{BB962C8B-B14F-4D97-AF65-F5344CB8AC3E}">
        <p14:creationId xmlns:p14="http://schemas.microsoft.com/office/powerpoint/2010/main" val="2901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14" name="Picture 13" descr="globe_white.pn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1" y="-31765"/>
            <a:ext cx="6075680" cy="57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4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2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4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9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8458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6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77028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5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7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0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172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52600" y="571500"/>
            <a:ext cx="73914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47800" y="1270000"/>
            <a:ext cx="6781800" cy="3302000"/>
          </a:xfrm>
        </p:spPr>
        <p:txBody>
          <a:bodyPr/>
          <a:lstStyle>
            <a:lvl1pPr marL="285739" indent="-285739"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7696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52600" y="571500"/>
            <a:ext cx="73914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47800" y="1270000"/>
            <a:ext cx="6781800" cy="3302000"/>
          </a:xfrm>
        </p:spPr>
        <p:txBody>
          <a:bodyPr/>
          <a:lstStyle>
            <a:lvl1pPr marL="285739" indent="-285739"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0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52600" y="571500"/>
            <a:ext cx="73914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47800" y="1270000"/>
            <a:ext cx="6781800" cy="3302000"/>
          </a:xfrm>
        </p:spPr>
        <p:txBody>
          <a:bodyPr/>
          <a:lstStyle>
            <a:lvl1pPr marL="285739" indent="-285739"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7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752600" y="571500"/>
            <a:ext cx="75438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14" name="Picture 13" descr="globe_white.pn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571500"/>
            <a:ext cx="4833677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</p:pic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752600" y="571500"/>
            <a:ext cx="7543800" cy="4572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9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90000"/>
                <a:lumOff val="1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752600" y="571500"/>
            <a:ext cx="75438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8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14" name="Picture 13" descr="globe_white.pn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1" y="-31765"/>
            <a:ext cx="6075680" cy="57467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749" y="1567936"/>
            <a:ext cx="2799059" cy="2650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numCol="1"/>
          <a:lstStyle>
            <a:lvl1pPr marL="0" indent="-152394">
              <a:defRPr sz="1333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20503" y="1567936"/>
            <a:ext cx="2799059" cy="2650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numCol="1"/>
          <a:lstStyle>
            <a:lvl1pPr marL="0" indent="-152394"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95257" y="1567936"/>
            <a:ext cx="2799059" cy="2650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numCol="1"/>
          <a:lstStyle>
            <a:lvl1pPr marL="0" indent="-152394">
              <a:spcBef>
                <a:spcPts val="0"/>
              </a:spcBef>
              <a:defRPr sz="1333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2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>
                <a:lumMod val="90000"/>
                <a:lumOff val="1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4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0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716745"/>
            <a:ext cx="7772400" cy="122502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="0" i="1" baseline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en-US" dirty="0"/>
              <a:t>Click to edit Divider page head</a:t>
            </a:r>
          </a:p>
        </p:txBody>
      </p:sp>
    </p:spTree>
    <p:extLst>
      <p:ext uri="{BB962C8B-B14F-4D97-AF65-F5344CB8AC3E}">
        <p14:creationId xmlns:p14="http://schemas.microsoft.com/office/powerpoint/2010/main" val="274791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6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4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160469"/>
            <a:ext cx="8248650" cy="3784594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2333">
                <a:solidFill>
                  <a:schemeClr val="accent4"/>
                </a:solidFill>
                <a:latin typeface="+mj-lt"/>
              </a:defRPr>
            </a:lvl1pPr>
            <a:lvl2pPr>
              <a:spcBef>
                <a:spcPts val="500"/>
              </a:spcBef>
              <a:spcAft>
                <a:spcPts val="0"/>
              </a:spcAft>
              <a:defRPr sz="1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500"/>
              </a:spcBef>
              <a:spcAft>
                <a:spcPts val="0"/>
              </a:spcAft>
              <a:defRPr sz="1667">
                <a:latin typeface="+mj-lt"/>
              </a:defRPr>
            </a:lvl3pPr>
            <a:lvl4pPr>
              <a:spcBef>
                <a:spcPts val="500"/>
              </a:spcBef>
              <a:spcAft>
                <a:spcPts val="0"/>
              </a:spcAft>
              <a:defRPr sz="1500">
                <a:latin typeface="+mj-lt"/>
              </a:defRPr>
            </a:lvl4pPr>
            <a:lvl5pPr>
              <a:spcBef>
                <a:spcPts val="500"/>
              </a:spcBef>
              <a:spcAft>
                <a:spcPts val="0"/>
              </a:spcAft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6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8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0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1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7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572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71500"/>
            <a:ext cx="9144000" cy="2222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145748" y="39454"/>
            <a:ext cx="8693452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lang="en-US" sz="2333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4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346323"/>
            <a:ext cx="4153045" cy="735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333" b="0" i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525780" y="2081389"/>
            <a:ext cx="4153044" cy="2695222"/>
          </a:xfrm>
          <a:prstGeom prst="rect">
            <a:avLst/>
          </a:prstGeom>
        </p:spPr>
        <p:txBody>
          <a:bodyPr lIns="0" tIns="0" rIns="0" bIns="0"/>
          <a:lstStyle>
            <a:lvl1pPr marL="0" indent="-137155">
              <a:buClrTx/>
              <a:buFont typeface="Arial"/>
              <a:buChar char="•"/>
              <a:defRPr sz="1667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081389"/>
            <a:ext cx="4153044" cy="2695222"/>
          </a:xfrm>
          <a:prstGeom prst="rect">
            <a:avLst/>
          </a:prstGeom>
        </p:spPr>
        <p:txBody>
          <a:bodyPr lIns="0" tIns="0" rIns="0" bIns="0"/>
          <a:lstStyle>
            <a:lvl1pPr marL="0" indent="-137155">
              <a:buClrTx/>
              <a:buFont typeface="Arial"/>
              <a:buChar char="•"/>
              <a:defRPr sz="1667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0469"/>
            <a:ext cx="4038600" cy="378758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2333">
                <a:solidFill>
                  <a:schemeClr val="accent4"/>
                </a:solidFill>
                <a:latin typeface="+mj-lt"/>
              </a:defRPr>
            </a:lvl1pPr>
            <a:lvl2pPr>
              <a:defRPr sz="1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7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619625" y="1160469"/>
            <a:ext cx="4038600" cy="378758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2333">
                <a:solidFill>
                  <a:schemeClr val="accent4"/>
                </a:solidFill>
                <a:latin typeface="+mj-lt"/>
              </a:defRPr>
            </a:lvl1pPr>
            <a:lvl2pPr>
              <a:defRPr sz="1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7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s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3180768"/>
            <a:ext cx="7552267" cy="7350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333" b="0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716745"/>
            <a:ext cx="7772400" cy="122502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="0" i="1" baseline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en-US" dirty="0"/>
              <a:t>Click to edit Divider page head</a:t>
            </a:r>
          </a:p>
        </p:txBody>
      </p:sp>
    </p:spTree>
    <p:extLst>
      <p:ext uri="{BB962C8B-B14F-4D97-AF65-F5344CB8AC3E}">
        <p14:creationId xmlns:p14="http://schemas.microsoft.com/office/powerpoint/2010/main" val="240847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551429" y="424993"/>
            <a:ext cx="5867400" cy="47811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333" b="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B10A-AB46-4430-8FE2-9B2472B4823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8FDC-A7D5-4E1B-9FAE-5FBCC72B6B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36" y="4860655"/>
            <a:ext cx="1477266" cy="7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215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34FE2779-5215-48DE-B59A-9DA61D5A073A}" type="datetime1">
              <a:rPr lang="en-US" smtClean="0">
                <a:solidFill>
                  <a:srgbClr val="595959">
                    <a:tint val="75000"/>
                  </a:srgbClr>
                </a:solidFill>
              </a:rPr>
              <a:pPr defTabSz="761970"/>
              <a:t>2/19/2016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r>
              <a:rPr lang="en-US" smtClean="0">
                <a:solidFill>
                  <a:srgbClr val="595959">
                    <a:tint val="75000"/>
                  </a:srgbClr>
                </a:solidFill>
              </a:rPr>
              <a:t>This is the footer</a:t>
            </a:r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DF28FB93-0A08-4E7D-8E63-9EFA29F1E093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 defTabSz="761970"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6155" name="Picture 11" descr="\\flash\h\PEOPLE\Ccadena\PowerPoint2015\ClipArt\AirIncLogoMaster_white-back-R1G166B106.png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89500"/>
            <a:ext cx="138056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pennington@air-inc.com" TargetMode="External"/><Relationship Id="rId2" Type="http://schemas.openxmlformats.org/officeDocument/2006/relationships/hyperlink" Target="mailto:sborgeson@air-inc.com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pennington@air-inc.com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sborgeson@air-inc.com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-inc.com.html/?utm_source=BAMM&amp;utm_medium=ppt&amp;utm_campaign=BAMM" TargetMode="External"/><Relationship Id="rId2" Type="http://schemas.openxmlformats.org/officeDocument/2006/relationships/hyperlink" Target="http://www.air-inc.com/insights/white-papers/establishing-your-optimal-global-mobility-program-2.html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://www.air-inc.com/insights/publications.html?utm_source=BAMM&amp;utm_medium=ppt&amp;utm_campaign=BAM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660401"/>
            <a:ext cx="7886700" cy="69596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Decoding Millennial Mobility: </a:t>
            </a:r>
            <a:br>
              <a:rPr lang="en-US" sz="3600" dirty="0"/>
            </a:br>
            <a:r>
              <a:rPr lang="en-US" sz="3600" dirty="0"/>
              <a:t>Value, Choice, and Flexibility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59428" y="4441371"/>
            <a:ext cx="5244011" cy="633338"/>
          </a:xfrm>
        </p:spPr>
        <p:txBody>
          <a:bodyPr>
            <a:noAutofit/>
          </a:bodyPr>
          <a:lstStyle/>
          <a:p>
            <a:pPr algn="ctr" defTabSz="380985"/>
            <a:r>
              <a:rPr lang="en-US" i="1" dirty="0" smtClean="0">
                <a:solidFill>
                  <a:prstClr val="black"/>
                </a:solidFill>
              </a:rPr>
              <a:t>Presentation to Bay Area Mobility Managers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/>
          <a:stretch/>
        </p:blipFill>
        <p:spPr>
          <a:xfrm>
            <a:off x="3157219" y="1417320"/>
            <a:ext cx="2829561" cy="257233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6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58" y="-1"/>
            <a:ext cx="5134399" cy="796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Case Study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27675" y="0"/>
            <a:ext cx="5313325" cy="897435"/>
            <a:chOff x="2118537" y="1049166"/>
            <a:chExt cx="5313325" cy="897435"/>
          </a:xfrm>
        </p:grpSpPr>
        <p:sp>
          <p:nvSpPr>
            <p:cNvPr id="20" name="Freeform 19"/>
            <p:cNvSpPr/>
            <p:nvPr/>
          </p:nvSpPr>
          <p:spPr>
            <a:xfrm>
              <a:off x="2567254" y="1049166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Core/Flex</a:t>
              </a:r>
              <a:endParaRPr lang="en-US" sz="2500" kern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118537" y="1049166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2259012" y="1219374"/>
              <a:ext cx="586001" cy="584501"/>
              <a:chOff x="4115605" y="598944"/>
              <a:chExt cx="5874927" cy="5859885"/>
            </a:xfrm>
          </p:grpSpPr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8018845" y="2809070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8"/>
              <p:cNvSpPr>
                <a:spLocks noEditPoints="1"/>
              </p:cNvSpPr>
              <p:nvPr/>
            </p:nvSpPr>
            <p:spPr bwMode="auto">
              <a:xfrm>
                <a:off x="5886465" y="2366524"/>
                <a:ext cx="2323682" cy="2350465"/>
              </a:xfrm>
              <a:custGeom>
                <a:avLst/>
                <a:gdLst>
                  <a:gd name="T0" fmla="*/ 128 w 290"/>
                  <a:gd name="T1" fmla="*/ 275 h 292"/>
                  <a:gd name="T2" fmla="*/ 134 w 290"/>
                  <a:gd name="T3" fmla="*/ 263 h 292"/>
                  <a:gd name="T4" fmla="*/ 139 w 290"/>
                  <a:gd name="T5" fmla="*/ 257 h 292"/>
                  <a:gd name="T6" fmla="*/ 82 w 290"/>
                  <a:gd name="T7" fmla="*/ 248 h 292"/>
                  <a:gd name="T8" fmla="*/ 50 w 290"/>
                  <a:gd name="T9" fmla="*/ 219 h 292"/>
                  <a:gd name="T10" fmla="*/ 35 w 290"/>
                  <a:gd name="T11" fmla="*/ 193 h 292"/>
                  <a:gd name="T12" fmla="*/ 31 w 290"/>
                  <a:gd name="T13" fmla="*/ 154 h 292"/>
                  <a:gd name="T14" fmla="*/ 26 w 290"/>
                  <a:gd name="T15" fmla="*/ 159 h 292"/>
                  <a:gd name="T16" fmla="*/ 5 w 290"/>
                  <a:gd name="T17" fmla="*/ 157 h 292"/>
                  <a:gd name="T18" fmla="*/ 10 w 290"/>
                  <a:gd name="T19" fmla="*/ 130 h 292"/>
                  <a:gd name="T20" fmla="*/ 28 w 290"/>
                  <a:gd name="T21" fmla="*/ 134 h 292"/>
                  <a:gd name="T22" fmla="*/ 32 w 290"/>
                  <a:gd name="T23" fmla="*/ 139 h 292"/>
                  <a:gd name="T24" fmla="*/ 39 w 290"/>
                  <a:gd name="T25" fmla="*/ 89 h 292"/>
                  <a:gd name="T26" fmla="*/ 62 w 290"/>
                  <a:gd name="T27" fmla="*/ 59 h 292"/>
                  <a:gd name="T28" fmla="*/ 97 w 290"/>
                  <a:gd name="T29" fmla="*/ 35 h 292"/>
                  <a:gd name="T30" fmla="*/ 137 w 290"/>
                  <a:gd name="T31" fmla="*/ 31 h 292"/>
                  <a:gd name="T32" fmla="*/ 131 w 290"/>
                  <a:gd name="T33" fmla="*/ 26 h 292"/>
                  <a:gd name="T34" fmla="*/ 133 w 290"/>
                  <a:gd name="T35" fmla="*/ 5 h 292"/>
                  <a:gd name="T36" fmla="*/ 160 w 290"/>
                  <a:gd name="T37" fmla="*/ 10 h 292"/>
                  <a:gd name="T38" fmla="*/ 157 w 290"/>
                  <a:gd name="T39" fmla="*/ 28 h 292"/>
                  <a:gd name="T40" fmla="*/ 151 w 290"/>
                  <a:gd name="T41" fmla="*/ 32 h 292"/>
                  <a:gd name="T42" fmla="*/ 193 w 290"/>
                  <a:gd name="T43" fmla="*/ 35 h 292"/>
                  <a:gd name="T44" fmla="*/ 223 w 290"/>
                  <a:gd name="T45" fmla="*/ 53 h 292"/>
                  <a:gd name="T46" fmla="*/ 252 w 290"/>
                  <a:gd name="T47" fmla="*/ 89 h 292"/>
                  <a:gd name="T48" fmla="*/ 259 w 290"/>
                  <a:gd name="T49" fmla="*/ 137 h 292"/>
                  <a:gd name="T50" fmla="*/ 263 w 290"/>
                  <a:gd name="T51" fmla="*/ 133 h 292"/>
                  <a:gd name="T52" fmla="*/ 280 w 290"/>
                  <a:gd name="T53" fmla="*/ 130 h 292"/>
                  <a:gd name="T54" fmla="*/ 285 w 290"/>
                  <a:gd name="T55" fmla="*/ 157 h 292"/>
                  <a:gd name="T56" fmla="*/ 265 w 290"/>
                  <a:gd name="T57" fmla="*/ 160 h 292"/>
                  <a:gd name="T58" fmla="*/ 260 w 290"/>
                  <a:gd name="T59" fmla="*/ 156 h 292"/>
                  <a:gd name="T60" fmla="*/ 255 w 290"/>
                  <a:gd name="T61" fmla="*/ 198 h 292"/>
                  <a:gd name="T62" fmla="*/ 232 w 290"/>
                  <a:gd name="T63" fmla="*/ 230 h 292"/>
                  <a:gd name="T64" fmla="*/ 198 w 290"/>
                  <a:gd name="T65" fmla="*/ 254 h 292"/>
                  <a:gd name="T66" fmla="*/ 151 w 290"/>
                  <a:gd name="T67" fmla="*/ 259 h 292"/>
                  <a:gd name="T68" fmla="*/ 159 w 290"/>
                  <a:gd name="T69" fmla="*/ 266 h 292"/>
                  <a:gd name="T70" fmla="*/ 157 w 290"/>
                  <a:gd name="T71" fmla="*/ 287 h 292"/>
                  <a:gd name="T72" fmla="*/ 142 w 290"/>
                  <a:gd name="T73" fmla="*/ 194 h 292"/>
                  <a:gd name="T74" fmla="*/ 148 w 290"/>
                  <a:gd name="T75" fmla="*/ 194 h 292"/>
                  <a:gd name="T76" fmla="*/ 163 w 290"/>
                  <a:gd name="T77" fmla="*/ 191 h 292"/>
                  <a:gd name="T78" fmla="*/ 184 w 290"/>
                  <a:gd name="T79" fmla="*/ 176 h 292"/>
                  <a:gd name="T80" fmla="*/ 193 w 290"/>
                  <a:gd name="T81" fmla="*/ 159 h 292"/>
                  <a:gd name="T82" fmla="*/ 194 w 290"/>
                  <a:gd name="T83" fmla="*/ 151 h 292"/>
                  <a:gd name="T84" fmla="*/ 194 w 290"/>
                  <a:gd name="T85" fmla="*/ 144 h 292"/>
                  <a:gd name="T86" fmla="*/ 194 w 290"/>
                  <a:gd name="T87" fmla="*/ 136 h 292"/>
                  <a:gd name="T88" fmla="*/ 190 w 290"/>
                  <a:gd name="T89" fmla="*/ 126 h 292"/>
                  <a:gd name="T90" fmla="*/ 177 w 290"/>
                  <a:gd name="T91" fmla="*/ 108 h 292"/>
                  <a:gd name="T92" fmla="*/ 151 w 290"/>
                  <a:gd name="T93" fmla="*/ 97 h 292"/>
                  <a:gd name="T94" fmla="*/ 146 w 290"/>
                  <a:gd name="T95" fmla="*/ 97 h 292"/>
                  <a:gd name="T96" fmla="*/ 138 w 290"/>
                  <a:gd name="T97" fmla="*/ 97 h 292"/>
                  <a:gd name="T98" fmla="*/ 123 w 290"/>
                  <a:gd name="T99" fmla="*/ 102 h 292"/>
                  <a:gd name="T100" fmla="*/ 109 w 290"/>
                  <a:gd name="T101" fmla="*/ 113 h 292"/>
                  <a:gd name="T102" fmla="*/ 100 w 290"/>
                  <a:gd name="T103" fmla="*/ 128 h 292"/>
                  <a:gd name="T104" fmla="*/ 97 w 290"/>
                  <a:gd name="T105" fmla="*/ 146 h 292"/>
                  <a:gd name="T106" fmla="*/ 100 w 290"/>
                  <a:gd name="T107" fmla="*/ 163 h 292"/>
                  <a:gd name="T108" fmla="*/ 109 w 290"/>
                  <a:gd name="T109" fmla="*/ 178 h 292"/>
                  <a:gd name="T110" fmla="*/ 123 w 290"/>
                  <a:gd name="T111" fmla="*/ 189 h 292"/>
                  <a:gd name="T112" fmla="*/ 138 w 290"/>
                  <a:gd name="T113" fmla="*/ 19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" h="292">
                    <a:moveTo>
                      <a:pt x="145" y="292"/>
                    </a:moveTo>
                    <a:cubicBezTo>
                      <a:pt x="143" y="292"/>
                      <a:pt x="141" y="291"/>
                      <a:pt x="139" y="290"/>
                    </a:cubicBezTo>
                    <a:cubicBezTo>
                      <a:pt x="137" y="290"/>
                      <a:pt x="135" y="288"/>
                      <a:pt x="133" y="287"/>
                    </a:cubicBezTo>
                    <a:cubicBezTo>
                      <a:pt x="132" y="285"/>
                      <a:pt x="131" y="284"/>
                      <a:pt x="130" y="282"/>
                    </a:cubicBezTo>
                    <a:cubicBezTo>
                      <a:pt x="129" y="280"/>
                      <a:pt x="128" y="277"/>
                      <a:pt x="128" y="275"/>
                    </a:cubicBezTo>
                    <a:cubicBezTo>
                      <a:pt x="128" y="274"/>
                      <a:pt x="129" y="273"/>
                      <a:pt x="129" y="272"/>
                    </a:cubicBezTo>
                    <a:cubicBezTo>
                      <a:pt x="129" y="271"/>
                      <a:pt x="129" y="270"/>
                      <a:pt x="130" y="269"/>
                    </a:cubicBezTo>
                    <a:cubicBezTo>
                      <a:pt x="130" y="268"/>
                      <a:pt x="131" y="267"/>
                      <a:pt x="131" y="266"/>
                    </a:cubicBezTo>
                    <a:cubicBezTo>
                      <a:pt x="132" y="265"/>
                      <a:pt x="133" y="264"/>
                      <a:pt x="133" y="26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6" y="262"/>
                      <a:pt x="136" y="261"/>
                      <a:pt x="136" y="261"/>
                    </a:cubicBezTo>
                    <a:cubicBezTo>
                      <a:pt x="136" y="261"/>
                      <a:pt x="138" y="260"/>
                      <a:pt x="139" y="259"/>
                    </a:cubicBezTo>
                    <a:cubicBezTo>
                      <a:pt x="140" y="259"/>
                      <a:pt x="140" y="258"/>
                      <a:pt x="140" y="258"/>
                    </a:cubicBezTo>
                    <a:cubicBezTo>
                      <a:pt x="140" y="257"/>
                      <a:pt x="139" y="257"/>
                      <a:pt x="139" y="257"/>
                    </a:cubicBezTo>
                    <a:cubicBezTo>
                      <a:pt x="136" y="257"/>
                      <a:pt x="136" y="257"/>
                      <a:pt x="136" y="257"/>
                    </a:cubicBezTo>
                    <a:cubicBezTo>
                      <a:pt x="98" y="257"/>
                      <a:pt x="98" y="257"/>
                      <a:pt x="98" y="257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4" y="255"/>
                      <a:pt x="92" y="254"/>
                      <a:pt x="89" y="252"/>
                    </a:cubicBezTo>
                    <a:cubicBezTo>
                      <a:pt x="87" y="251"/>
                      <a:pt x="84" y="250"/>
                      <a:pt x="82" y="248"/>
                    </a:cubicBezTo>
                    <a:cubicBezTo>
                      <a:pt x="80" y="247"/>
                      <a:pt x="77" y="245"/>
                      <a:pt x="75" y="243"/>
                    </a:cubicBezTo>
                    <a:cubicBezTo>
                      <a:pt x="73" y="242"/>
                      <a:pt x="70" y="240"/>
                      <a:pt x="68" y="238"/>
                    </a:cubicBezTo>
                    <a:cubicBezTo>
                      <a:pt x="66" y="236"/>
                      <a:pt x="64" y="234"/>
                      <a:pt x="62" y="232"/>
                    </a:cubicBezTo>
                    <a:cubicBezTo>
                      <a:pt x="60" y="230"/>
                      <a:pt x="58" y="228"/>
                      <a:pt x="56" y="226"/>
                    </a:cubicBezTo>
                    <a:cubicBezTo>
                      <a:pt x="54" y="224"/>
                      <a:pt x="52" y="222"/>
                      <a:pt x="50" y="219"/>
                    </a:cubicBezTo>
                    <a:cubicBezTo>
                      <a:pt x="48" y="217"/>
                      <a:pt x="47" y="215"/>
                      <a:pt x="45" y="212"/>
                    </a:cubicBezTo>
                    <a:cubicBezTo>
                      <a:pt x="44" y="211"/>
                      <a:pt x="43" y="209"/>
                      <a:pt x="42" y="208"/>
                    </a:cubicBezTo>
                    <a:cubicBezTo>
                      <a:pt x="41" y="206"/>
                      <a:pt x="40" y="204"/>
                      <a:pt x="39" y="203"/>
                    </a:cubicBezTo>
                    <a:cubicBezTo>
                      <a:pt x="38" y="201"/>
                      <a:pt x="38" y="199"/>
                      <a:pt x="37" y="198"/>
                    </a:cubicBezTo>
                    <a:cubicBezTo>
                      <a:pt x="36" y="196"/>
                      <a:pt x="35" y="194"/>
                      <a:pt x="35" y="193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5" y="152"/>
                      <a:pt x="34" y="151"/>
                      <a:pt x="34" y="151"/>
                    </a:cubicBezTo>
                    <a:cubicBezTo>
                      <a:pt x="33" y="151"/>
                      <a:pt x="32" y="151"/>
                      <a:pt x="32" y="152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56"/>
                      <a:pt x="29" y="156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28" y="157"/>
                      <a:pt x="28" y="157"/>
                      <a:pt x="28" y="158"/>
                    </a:cubicBezTo>
                    <a:cubicBezTo>
                      <a:pt x="27" y="158"/>
                      <a:pt x="26" y="159"/>
                      <a:pt x="26" y="159"/>
                    </a:cubicBezTo>
                    <a:cubicBezTo>
                      <a:pt x="25" y="160"/>
                      <a:pt x="24" y="161"/>
                      <a:pt x="23" y="161"/>
                    </a:cubicBezTo>
                    <a:cubicBezTo>
                      <a:pt x="22" y="161"/>
                      <a:pt x="21" y="162"/>
                      <a:pt x="20" y="162"/>
                    </a:cubicBezTo>
                    <a:cubicBezTo>
                      <a:pt x="19" y="162"/>
                      <a:pt x="18" y="162"/>
                      <a:pt x="17" y="162"/>
                    </a:cubicBezTo>
                    <a:cubicBezTo>
                      <a:pt x="14" y="162"/>
                      <a:pt x="12" y="162"/>
                      <a:pt x="10" y="161"/>
                    </a:cubicBezTo>
                    <a:cubicBezTo>
                      <a:pt x="8" y="160"/>
                      <a:pt x="6" y="159"/>
                      <a:pt x="5" y="157"/>
                    </a:cubicBezTo>
                    <a:cubicBezTo>
                      <a:pt x="3" y="156"/>
                      <a:pt x="2" y="154"/>
                      <a:pt x="1" y="152"/>
                    </a:cubicBezTo>
                    <a:cubicBezTo>
                      <a:pt x="0" y="150"/>
                      <a:pt x="0" y="148"/>
                      <a:pt x="0" y="146"/>
                    </a:cubicBezTo>
                    <a:cubicBezTo>
                      <a:pt x="0" y="143"/>
                      <a:pt x="0" y="141"/>
                      <a:pt x="1" y="139"/>
                    </a:cubicBezTo>
                    <a:cubicBezTo>
                      <a:pt x="2" y="137"/>
                      <a:pt x="3" y="135"/>
                      <a:pt x="5" y="134"/>
                    </a:cubicBezTo>
                    <a:cubicBezTo>
                      <a:pt x="6" y="132"/>
                      <a:pt x="8" y="131"/>
                      <a:pt x="10" y="130"/>
                    </a:cubicBezTo>
                    <a:cubicBezTo>
                      <a:pt x="12" y="129"/>
                      <a:pt x="14" y="129"/>
                      <a:pt x="17" y="129"/>
                    </a:cubicBezTo>
                    <a:cubicBezTo>
                      <a:pt x="18" y="129"/>
                      <a:pt x="19" y="129"/>
                      <a:pt x="20" y="129"/>
                    </a:cubicBezTo>
                    <a:cubicBezTo>
                      <a:pt x="21" y="130"/>
                      <a:pt x="22" y="130"/>
                      <a:pt x="23" y="130"/>
                    </a:cubicBezTo>
                    <a:cubicBezTo>
                      <a:pt x="24" y="131"/>
                      <a:pt x="25" y="131"/>
                      <a:pt x="26" y="132"/>
                    </a:cubicBezTo>
                    <a:cubicBezTo>
                      <a:pt x="26" y="132"/>
                      <a:pt x="27" y="133"/>
                      <a:pt x="28" y="134"/>
                    </a:cubicBezTo>
                    <a:cubicBezTo>
                      <a:pt x="28" y="134"/>
                      <a:pt x="28" y="134"/>
                      <a:pt x="29" y="134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6"/>
                      <a:pt x="30" y="136"/>
                    </a:cubicBezTo>
                    <a:cubicBezTo>
                      <a:pt x="30" y="136"/>
                      <a:pt x="30" y="137"/>
                      <a:pt x="31" y="137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2" y="140"/>
                      <a:pt x="33" y="140"/>
                      <a:pt x="34" y="140"/>
                    </a:cubicBezTo>
                    <a:cubicBezTo>
                      <a:pt x="34" y="140"/>
                      <a:pt x="35" y="139"/>
                      <a:pt x="35" y="13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7"/>
                      <a:pt x="36" y="95"/>
                      <a:pt x="37" y="94"/>
                    </a:cubicBezTo>
                    <a:cubicBezTo>
                      <a:pt x="38" y="92"/>
                      <a:pt x="39" y="90"/>
                      <a:pt x="39" y="89"/>
                    </a:cubicBezTo>
                    <a:cubicBezTo>
                      <a:pt x="40" y="87"/>
                      <a:pt x="41" y="85"/>
                      <a:pt x="42" y="84"/>
                    </a:cubicBezTo>
                    <a:cubicBezTo>
                      <a:pt x="43" y="82"/>
                      <a:pt x="44" y="80"/>
                      <a:pt x="45" y="79"/>
                    </a:cubicBezTo>
                    <a:cubicBezTo>
                      <a:pt x="47" y="77"/>
                      <a:pt x="49" y="74"/>
                      <a:pt x="50" y="72"/>
                    </a:cubicBezTo>
                    <a:cubicBezTo>
                      <a:pt x="52" y="70"/>
                      <a:pt x="54" y="67"/>
                      <a:pt x="56" y="65"/>
                    </a:cubicBezTo>
                    <a:cubicBezTo>
                      <a:pt x="58" y="63"/>
                      <a:pt x="60" y="61"/>
                      <a:pt x="62" y="59"/>
                    </a:cubicBezTo>
                    <a:cubicBezTo>
                      <a:pt x="64" y="57"/>
                      <a:pt x="66" y="55"/>
                      <a:pt x="68" y="53"/>
                    </a:cubicBezTo>
                    <a:cubicBezTo>
                      <a:pt x="70" y="51"/>
                      <a:pt x="73" y="50"/>
                      <a:pt x="75" y="48"/>
                    </a:cubicBezTo>
                    <a:cubicBezTo>
                      <a:pt x="77" y="46"/>
                      <a:pt x="80" y="45"/>
                      <a:pt x="82" y="43"/>
                    </a:cubicBezTo>
                    <a:cubicBezTo>
                      <a:pt x="84" y="42"/>
                      <a:pt x="87" y="40"/>
                      <a:pt x="89" y="39"/>
                    </a:cubicBezTo>
                    <a:cubicBezTo>
                      <a:pt x="92" y="38"/>
                      <a:pt x="94" y="37"/>
                      <a:pt x="97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4"/>
                      <a:pt x="139" y="34"/>
                    </a:cubicBezTo>
                    <a:cubicBezTo>
                      <a:pt x="140" y="33"/>
                      <a:pt x="139" y="32"/>
                      <a:pt x="139" y="32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6" y="31"/>
                      <a:pt x="136" y="30"/>
                      <a:pt x="136" y="30"/>
                    </a:cubicBezTo>
                    <a:cubicBezTo>
                      <a:pt x="135" y="30"/>
                      <a:pt x="135" y="30"/>
                      <a:pt x="135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8"/>
                      <a:pt x="133" y="28"/>
                      <a:pt x="133" y="28"/>
                    </a:cubicBezTo>
                    <a:cubicBezTo>
                      <a:pt x="132" y="27"/>
                      <a:pt x="132" y="26"/>
                      <a:pt x="131" y="26"/>
                    </a:cubicBezTo>
                    <a:cubicBezTo>
                      <a:pt x="131" y="25"/>
                      <a:pt x="130" y="24"/>
                      <a:pt x="130" y="23"/>
                    </a:cubicBezTo>
                    <a:cubicBezTo>
                      <a:pt x="129" y="22"/>
                      <a:pt x="129" y="21"/>
                      <a:pt x="129" y="20"/>
                    </a:cubicBezTo>
                    <a:cubicBezTo>
                      <a:pt x="129" y="19"/>
                      <a:pt x="128" y="18"/>
                      <a:pt x="128" y="17"/>
                    </a:cubicBezTo>
                    <a:cubicBezTo>
                      <a:pt x="128" y="14"/>
                      <a:pt x="129" y="12"/>
                      <a:pt x="130" y="10"/>
                    </a:cubicBezTo>
                    <a:cubicBezTo>
                      <a:pt x="131" y="8"/>
                      <a:pt x="132" y="6"/>
                      <a:pt x="133" y="5"/>
                    </a:cubicBezTo>
                    <a:cubicBezTo>
                      <a:pt x="135" y="3"/>
                      <a:pt x="137" y="2"/>
                      <a:pt x="139" y="1"/>
                    </a:cubicBezTo>
                    <a:cubicBezTo>
                      <a:pt x="141" y="0"/>
                      <a:pt x="143" y="0"/>
                      <a:pt x="145" y="0"/>
                    </a:cubicBezTo>
                    <a:cubicBezTo>
                      <a:pt x="147" y="0"/>
                      <a:pt x="149" y="0"/>
                      <a:pt x="151" y="1"/>
                    </a:cubicBezTo>
                    <a:cubicBezTo>
                      <a:pt x="153" y="2"/>
                      <a:pt x="155" y="3"/>
                      <a:pt x="157" y="5"/>
                    </a:cubicBezTo>
                    <a:cubicBezTo>
                      <a:pt x="158" y="6"/>
                      <a:pt x="159" y="8"/>
                      <a:pt x="160" y="10"/>
                    </a:cubicBezTo>
                    <a:cubicBezTo>
                      <a:pt x="161" y="12"/>
                      <a:pt x="162" y="14"/>
                      <a:pt x="162" y="17"/>
                    </a:cubicBezTo>
                    <a:cubicBezTo>
                      <a:pt x="162" y="18"/>
                      <a:pt x="161" y="19"/>
                      <a:pt x="161" y="20"/>
                    </a:cubicBezTo>
                    <a:cubicBezTo>
                      <a:pt x="161" y="21"/>
                      <a:pt x="161" y="22"/>
                      <a:pt x="160" y="23"/>
                    </a:cubicBezTo>
                    <a:cubicBezTo>
                      <a:pt x="160" y="24"/>
                      <a:pt x="159" y="25"/>
                      <a:pt x="159" y="26"/>
                    </a:cubicBezTo>
                    <a:cubicBezTo>
                      <a:pt x="158" y="26"/>
                      <a:pt x="158" y="27"/>
                      <a:pt x="157" y="28"/>
                    </a:cubicBezTo>
                    <a:cubicBezTo>
                      <a:pt x="157" y="28"/>
                      <a:pt x="156" y="28"/>
                      <a:pt x="156" y="29"/>
                    </a:cubicBezTo>
                    <a:cubicBezTo>
                      <a:pt x="156" y="29"/>
                      <a:pt x="156" y="29"/>
                      <a:pt x="155" y="29"/>
                    </a:cubicBezTo>
                    <a:cubicBezTo>
                      <a:pt x="155" y="30"/>
                      <a:pt x="155" y="30"/>
                      <a:pt x="154" y="30"/>
                    </a:cubicBezTo>
                    <a:cubicBezTo>
                      <a:pt x="154" y="30"/>
                      <a:pt x="154" y="31"/>
                      <a:pt x="154" y="31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3"/>
                      <a:pt x="151" y="34"/>
                    </a:cubicBezTo>
                    <a:cubicBezTo>
                      <a:pt x="151" y="34"/>
                      <a:pt x="151" y="35"/>
                      <a:pt x="15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4" y="35"/>
                      <a:pt x="196" y="36"/>
                      <a:pt x="198" y="37"/>
                    </a:cubicBezTo>
                    <a:cubicBezTo>
                      <a:pt x="200" y="38"/>
                      <a:pt x="201" y="39"/>
                      <a:pt x="203" y="40"/>
                    </a:cubicBezTo>
                    <a:cubicBezTo>
                      <a:pt x="205" y="41"/>
                      <a:pt x="206" y="41"/>
                      <a:pt x="208" y="42"/>
                    </a:cubicBezTo>
                    <a:cubicBezTo>
                      <a:pt x="210" y="43"/>
                      <a:pt x="211" y="44"/>
                      <a:pt x="213" y="45"/>
                    </a:cubicBezTo>
                    <a:cubicBezTo>
                      <a:pt x="216" y="48"/>
                      <a:pt x="220" y="50"/>
                      <a:pt x="223" y="53"/>
                    </a:cubicBezTo>
                    <a:cubicBezTo>
                      <a:pt x="226" y="56"/>
                      <a:pt x="229" y="59"/>
                      <a:pt x="232" y="62"/>
                    </a:cubicBezTo>
                    <a:cubicBezTo>
                      <a:pt x="235" y="64"/>
                      <a:pt x="237" y="67"/>
                      <a:pt x="240" y="71"/>
                    </a:cubicBezTo>
                    <a:cubicBezTo>
                      <a:pt x="242" y="73"/>
                      <a:pt x="244" y="76"/>
                      <a:pt x="246" y="80"/>
                    </a:cubicBezTo>
                    <a:cubicBezTo>
                      <a:pt x="247" y="81"/>
                      <a:pt x="248" y="82"/>
                      <a:pt x="249" y="84"/>
                    </a:cubicBezTo>
                    <a:cubicBezTo>
                      <a:pt x="250" y="86"/>
                      <a:pt x="251" y="87"/>
                      <a:pt x="252" y="89"/>
                    </a:cubicBezTo>
                    <a:cubicBezTo>
                      <a:pt x="253" y="91"/>
                      <a:pt x="254" y="93"/>
                      <a:pt x="255" y="95"/>
                    </a:cubicBezTo>
                    <a:cubicBezTo>
                      <a:pt x="255" y="96"/>
                      <a:pt x="256" y="97"/>
                      <a:pt x="257" y="99"/>
                    </a:cubicBezTo>
                    <a:cubicBezTo>
                      <a:pt x="257" y="136"/>
                      <a:pt x="257" y="136"/>
                      <a:pt x="257" y="136"/>
                    </a:cubicBezTo>
                    <a:cubicBezTo>
                      <a:pt x="257" y="137"/>
                      <a:pt x="257" y="137"/>
                      <a:pt x="258" y="137"/>
                    </a:cubicBezTo>
                    <a:cubicBezTo>
                      <a:pt x="258" y="138"/>
                      <a:pt x="259" y="137"/>
                      <a:pt x="259" y="137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61" y="135"/>
                      <a:pt x="261" y="135"/>
                      <a:pt x="261" y="134"/>
                    </a:cubicBezTo>
                    <a:cubicBezTo>
                      <a:pt x="261" y="134"/>
                      <a:pt x="261" y="134"/>
                      <a:pt x="262" y="134"/>
                    </a:cubicBezTo>
                    <a:cubicBezTo>
                      <a:pt x="262" y="134"/>
                      <a:pt x="262" y="133"/>
                      <a:pt x="262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4" y="132"/>
                      <a:pt x="265" y="132"/>
                      <a:pt x="265" y="131"/>
                    </a:cubicBezTo>
                    <a:cubicBezTo>
                      <a:pt x="266" y="131"/>
                      <a:pt x="267" y="130"/>
                      <a:pt x="268" y="130"/>
                    </a:cubicBezTo>
                    <a:cubicBezTo>
                      <a:pt x="269" y="130"/>
                      <a:pt x="270" y="129"/>
                      <a:pt x="271" y="129"/>
                    </a:cubicBezTo>
                    <a:cubicBezTo>
                      <a:pt x="271" y="129"/>
                      <a:pt x="272" y="129"/>
                      <a:pt x="273" y="129"/>
                    </a:cubicBezTo>
                    <a:cubicBezTo>
                      <a:pt x="276" y="129"/>
                      <a:pt x="278" y="129"/>
                      <a:pt x="280" y="130"/>
                    </a:cubicBezTo>
                    <a:cubicBezTo>
                      <a:pt x="282" y="131"/>
                      <a:pt x="283" y="132"/>
                      <a:pt x="285" y="134"/>
                    </a:cubicBezTo>
                    <a:cubicBezTo>
                      <a:pt x="287" y="135"/>
                      <a:pt x="288" y="137"/>
                      <a:pt x="289" y="139"/>
                    </a:cubicBezTo>
                    <a:cubicBezTo>
                      <a:pt x="289" y="141"/>
                      <a:pt x="290" y="143"/>
                      <a:pt x="290" y="146"/>
                    </a:cubicBezTo>
                    <a:cubicBezTo>
                      <a:pt x="290" y="148"/>
                      <a:pt x="289" y="150"/>
                      <a:pt x="289" y="152"/>
                    </a:cubicBezTo>
                    <a:cubicBezTo>
                      <a:pt x="288" y="154"/>
                      <a:pt x="287" y="156"/>
                      <a:pt x="285" y="157"/>
                    </a:cubicBezTo>
                    <a:cubicBezTo>
                      <a:pt x="284" y="159"/>
                      <a:pt x="282" y="160"/>
                      <a:pt x="280" y="161"/>
                    </a:cubicBezTo>
                    <a:cubicBezTo>
                      <a:pt x="278" y="162"/>
                      <a:pt x="276" y="162"/>
                      <a:pt x="273" y="162"/>
                    </a:cubicBezTo>
                    <a:cubicBezTo>
                      <a:pt x="272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8" y="161"/>
                    </a:cubicBezTo>
                    <a:cubicBezTo>
                      <a:pt x="267" y="161"/>
                      <a:pt x="266" y="161"/>
                      <a:pt x="265" y="160"/>
                    </a:cubicBezTo>
                    <a:cubicBezTo>
                      <a:pt x="265" y="160"/>
                      <a:pt x="264" y="159"/>
                      <a:pt x="263" y="159"/>
                    </a:cubicBezTo>
                    <a:cubicBezTo>
                      <a:pt x="263" y="158"/>
                      <a:pt x="263" y="158"/>
                      <a:pt x="262" y="158"/>
                    </a:cubicBezTo>
                    <a:cubicBezTo>
                      <a:pt x="262" y="158"/>
                      <a:pt x="262" y="158"/>
                      <a:pt x="262" y="157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61" y="156"/>
                      <a:pt x="261" y="156"/>
                      <a:pt x="260" y="156"/>
                    </a:cubicBezTo>
                    <a:cubicBezTo>
                      <a:pt x="259" y="154"/>
                      <a:pt x="259" y="154"/>
                      <a:pt x="259" y="154"/>
                    </a:cubicBezTo>
                    <a:cubicBezTo>
                      <a:pt x="259" y="154"/>
                      <a:pt x="258" y="154"/>
                      <a:pt x="258" y="154"/>
                    </a:cubicBezTo>
                    <a:cubicBezTo>
                      <a:pt x="257" y="154"/>
                      <a:pt x="257" y="155"/>
                      <a:pt x="257" y="155"/>
                    </a:cubicBezTo>
                    <a:cubicBezTo>
                      <a:pt x="257" y="193"/>
                      <a:pt x="257" y="193"/>
                      <a:pt x="257" y="193"/>
                    </a:cubicBezTo>
                    <a:cubicBezTo>
                      <a:pt x="256" y="195"/>
                      <a:pt x="255" y="196"/>
                      <a:pt x="255" y="198"/>
                    </a:cubicBezTo>
                    <a:cubicBezTo>
                      <a:pt x="254" y="199"/>
                      <a:pt x="253" y="200"/>
                      <a:pt x="253" y="202"/>
                    </a:cubicBezTo>
                    <a:cubicBezTo>
                      <a:pt x="252" y="203"/>
                      <a:pt x="251" y="205"/>
                      <a:pt x="250" y="206"/>
                    </a:cubicBezTo>
                    <a:cubicBezTo>
                      <a:pt x="249" y="208"/>
                      <a:pt x="248" y="210"/>
                      <a:pt x="247" y="212"/>
                    </a:cubicBezTo>
                    <a:cubicBezTo>
                      <a:pt x="244" y="215"/>
                      <a:pt x="242" y="218"/>
                      <a:pt x="240" y="221"/>
                    </a:cubicBezTo>
                    <a:cubicBezTo>
                      <a:pt x="238" y="224"/>
                      <a:pt x="235" y="227"/>
                      <a:pt x="232" y="230"/>
                    </a:cubicBezTo>
                    <a:cubicBezTo>
                      <a:pt x="229" y="233"/>
                      <a:pt x="226" y="235"/>
                      <a:pt x="223" y="238"/>
                    </a:cubicBezTo>
                    <a:cubicBezTo>
                      <a:pt x="220" y="241"/>
                      <a:pt x="216" y="244"/>
                      <a:pt x="213" y="246"/>
                    </a:cubicBezTo>
                    <a:cubicBezTo>
                      <a:pt x="211" y="247"/>
                      <a:pt x="210" y="248"/>
                      <a:pt x="208" y="249"/>
                    </a:cubicBezTo>
                    <a:cubicBezTo>
                      <a:pt x="206" y="250"/>
                      <a:pt x="205" y="251"/>
                      <a:pt x="203" y="252"/>
                    </a:cubicBezTo>
                    <a:cubicBezTo>
                      <a:pt x="201" y="253"/>
                      <a:pt x="200" y="254"/>
                      <a:pt x="198" y="254"/>
                    </a:cubicBezTo>
                    <a:cubicBezTo>
                      <a:pt x="196" y="255"/>
                      <a:pt x="195" y="256"/>
                      <a:pt x="193" y="257"/>
                    </a:cubicBez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1" y="257"/>
                      <a:pt x="151" y="257"/>
                      <a:pt x="151" y="257"/>
                    </a:cubicBezTo>
                    <a:cubicBezTo>
                      <a:pt x="151" y="257"/>
                      <a:pt x="150" y="257"/>
                      <a:pt x="150" y="258"/>
                    </a:cubicBezTo>
                    <a:cubicBezTo>
                      <a:pt x="150" y="258"/>
                      <a:pt x="150" y="259"/>
                      <a:pt x="151" y="259"/>
                    </a:cubicBezTo>
                    <a:cubicBezTo>
                      <a:pt x="152" y="260"/>
                      <a:pt x="154" y="261"/>
                      <a:pt x="154" y="261"/>
                    </a:cubicBezTo>
                    <a:cubicBezTo>
                      <a:pt x="154" y="261"/>
                      <a:pt x="155" y="262"/>
                      <a:pt x="155" y="262"/>
                    </a:cubicBezTo>
                    <a:cubicBezTo>
                      <a:pt x="155" y="262"/>
                      <a:pt x="155" y="262"/>
                      <a:pt x="156" y="263"/>
                    </a:cubicBezTo>
                    <a:cubicBezTo>
                      <a:pt x="156" y="263"/>
                      <a:pt x="156" y="263"/>
                      <a:pt x="157" y="263"/>
                    </a:cubicBezTo>
                    <a:cubicBezTo>
                      <a:pt x="157" y="264"/>
                      <a:pt x="158" y="265"/>
                      <a:pt x="159" y="266"/>
                    </a:cubicBezTo>
                    <a:cubicBezTo>
                      <a:pt x="159" y="267"/>
                      <a:pt x="160" y="268"/>
                      <a:pt x="160" y="269"/>
                    </a:cubicBezTo>
                    <a:cubicBezTo>
                      <a:pt x="161" y="270"/>
                      <a:pt x="161" y="271"/>
                      <a:pt x="161" y="272"/>
                    </a:cubicBezTo>
                    <a:cubicBezTo>
                      <a:pt x="161" y="273"/>
                      <a:pt x="162" y="274"/>
                      <a:pt x="162" y="275"/>
                    </a:cubicBezTo>
                    <a:cubicBezTo>
                      <a:pt x="162" y="277"/>
                      <a:pt x="161" y="280"/>
                      <a:pt x="160" y="282"/>
                    </a:cubicBezTo>
                    <a:cubicBezTo>
                      <a:pt x="159" y="284"/>
                      <a:pt x="158" y="285"/>
                      <a:pt x="157" y="287"/>
                    </a:cubicBezTo>
                    <a:cubicBezTo>
                      <a:pt x="155" y="288"/>
                      <a:pt x="153" y="290"/>
                      <a:pt x="151" y="290"/>
                    </a:cubicBezTo>
                    <a:cubicBezTo>
                      <a:pt x="149" y="291"/>
                      <a:pt x="147" y="292"/>
                      <a:pt x="145" y="292"/>
                    </a:cubicBezTo>
                    <a:close/>
                    <a:moveTo>
                      <a:pt x="138" y="194"/>
                    </a:moveTo>
                    <a:cubicBezTo>
                      <a:pt x="139" y="194"/>
                      <a:pt x="140" y="194"/>
                      <a:pt x="140" y="194"/>
                    </a:cubicBezTo>
                    <a:cubicBezTo>
                      <a:pt x="141" y="194"/>
                      <a:pt x="141" y="194"/>
                      <a:pt x="142" y="194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4" y="194"/>
                      <a:pt x="144" y="194"/>
                      <a:pt x="145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9" y="194"/>
                      <a:pt x="149" y="194"/>
                      <a:pt x="149" y="194"/>
                    </a:cubicBezTo>
                    <a:cubicBezTo>
                      <a:pt x="150" y="194"/>
                      <a:pt x="150" y="194"/>
                      <a:pt x="150" y="194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53" y="194"/>
                      <a:pt x="155" y="194"/>
                      <a:pt x="157" y="193"/>
                    </a:cubicBezTo>
                    <a:cubicBezTo>
                      <a:pt x="159" y="193"/>
                      <a:pt x="161" y="192"/>
                      <a:pt x="163" y="191"/>
                    </a:cubicBezTo>
                    <a:cubicBezTo>
                      <a:pt x="165" y="191"/>
                      <a:pt x="166" y="190"/>
                      <a:pt x="168" y="189"/>
                    </a:cubicBezTo>
                    <a:cubicBezTo>
                      <a:pt x="170" y="188"/>
                      <a:pt x="171" y="187"/>
                      <a:pt x="173" y="186"/>
                    </a:cubicBezTo>
                    <a:cubicBezTo>
                      <a:pt x="174" y="185"/>
                      <a:pt x="176" y="184"/>
                      <a:pt x="177" y="183"/>
                    </a:cubicBezTo>
                    <a:cubicBezTo>
                      <a:pt x="178" y="182"/>
                      <a:pt x="179" y="181"/>
                      <a:pt x="181" y="180"/>
                    </a:cubicBezTo>
                    <a:cubicBezTo>
                      <a:pt x="182" y="179"/>
                      <a:pt x="183" y="177"/>
                      <a:pt x="184" y="176"/>
                    </a:cubicBezTo>
                    <a:cubicBezTo>
                      <a:pt x="185" y="175"/>
                      <a:pt x="186" y="174"/>
                      <a:pt x="186" y="172"/>
                    </a:cubicBezTo>
                    <a:cubicBezTo>
                      <a:pt x="187" y="171"/>
                      <a:pt x="188" y="170"/>
                      <a:pt x="189" y="169"/>
                    </a:cubicBezTo>
                    <a:cubicBezTo>
                      <a:pt x="189" y="168"/>
                      <a:pt x="190" y="166"/>
                      <a:pt x="190" y="165"/>
                    </a:cubicBezTo>
                    <a:cubicBezTo>
                      <a:pt x="191" y="164"/>
                      <a:pt x="191" y="163"/>
                      <a:pt x="192" y="162"/>
                    </a:cubicBezTo>
                    <a:cubicBezTo>
                      <a:pt x="192" y="161"/>
                      <a:pt x="192" y="160"/>
                      <a:pt x="193" y="159"/>
                    </a:cubicBezTo>
                    <a:cubicBezTo>
                      <a:pt x="193" y="157"/>
                      <a:pt x="193" y="157"/>
                      <a:pt x="193" y="157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3" y="156"/>
                      <a:pt x="194" y="155"/>
                      <a:pt x="194" y="155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1"/>
                      <a:pt x="194" y="151"/>
                      <a:pt x="194" y="151"/>
                    </a:cubicBezTo>
                    <a:cubicBezTo>
                      <a:pt x="194" y="151"/>
                      <a:pt x="194" y="151"/>
                      <a:pt x="194" y="150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194" y="149"/>
                      <a:pt x="194" y="149"/>
                      <a:pt x="194" y="149"/>
                    </a:cubicBezTo>
                    <a:cubicBezTo>
                      <a:pt x="194" y="146"/>
                      <a:pt x="194" y="146"/>
                      <a:pt x="194" y="146"/>
                    </a:cubicBezTo>
                    <a:cubicBezTo>
                      <a:pt x="194" y="144"/>
                      <a:pt x="194" y="144"/>
                      <a:pt x="194" y="1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4" y="142"/>
                      <a:pt x="194" y="141"/>
                      <a:pt x="194" y="141"/>
                    </a:cubicBezTo>
                    <a:cubicBezTo>
                      <a:pt x="194" y="141"/>
                      <a:pt x="194" y="140"/>
                      <a:pt x="194" y="140"/>
                    </a:cubicBezTo>
                    <a:cubicBezTo>
                      <a:pt x="194" y="138"/>
                      <a:pt x="194" y="138"/>
                      <a:pt x="194" y="138"/>
                    </a:cubicBezTo>
                    <a:cubicBezTo>
                      <a:pt x="194" y="136"/>
                      <a:pt x="194" y="136"/>
                      <a:pt x="194" y="136"/>
                    </a:cubicBezTo>
                    <a:cubicBezTo>
                      <a:pt x="194" y="136"/>
                      <a:pt x="193" y="136"/>
                      <a:pt x="193" y="135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2" y="132"/>
                      <a:pt x="192" y="131"/>
                      <a:pt x="192" y="129"/>
                    </a:cubicBezTo>
                    <a:cubicBezTo>
                      <a:pt x="191" y="128"/>
                      <a:pt x="191" y="127"/>
                      <a:pt x="190" y="126"/>
                    </a:cubicBezTo>
                    <a:cubicBezTo>
                      <a:pt x="190" y="125"/>
                      <a:pt x="189" y="124"/>
                      <a:pt x="189" y="123"/>
                    </a:cubicBezTo>
                    <a:cubicBezTo>
                      <a:pt x="188" y="121"/>
                      <a:pt x="187" y="120"/>
                      <a:pt x="186" y="119"/>
                    </a:cubicBezTo>
                    <a:cubicBezTo>
                      <a:pt x="186" y="118"/>
                      <a:pt x="185" y="116"/>
                      <a:pt x="184" y="115"/>
                    </a:cubicBezTo>
                    <a:cubicBezTo>
                      <a:pt x="183" y="114"/>
                      <a:pt x="182" y="113"/>
                      <a:pt x="181" y="112"/>
                    </a:cubicBezTo>
                    <a:cubicBezTo>
                      <a:pt x="179" y="110"/>
                      <a:pt x="178" y="109"/>
                      <a:pt x="177" y="108"/>
                    </a:cubicBezTo>
                    <a:cubicBezTo>
                      <a:pt x="176" y="107"/>
                      <a:pt x="174" y="106"/>
                      <a:pt x="173" y="105"/>
                    </a:cubicBezTo>
                    <a:cubicBezTo>
                      <a:pt x="171" y="104"/>
                      <a:pt x="170" y="103"/>
                      <a:pt x="168" y="102"/>
                    </a:cubicBezTo>
                    <a:cubicBezTo>
                      <a:pt x="166" y="101"/>
                      <a:pt x="165" y="101"/>
                      <a:pt x="163" y="100"/>
                    </a:cubicBezTo>
                    <a:cubicBezTo>
                      <a:pt x="161" y="99"/>
                      <a:pt x="159" y="99"/>
                      <a:pt x="157" y="98"/>
                    </a:cubicBezTo>
                    <a:cubicBezTo>
                      <a:pt x="155" y="98"/>
                      <a:pt x="153" y="97"/>
                      <a:pt x="151" y="97"/>
                    </a:cubicBezTo>
                    <a:cubicBezTo>
                      <a:pt x="151" y="97"/>
                      <a:pt x="151" y="97"/>
                      <a:pt x="150" y="97"/>
                    </a:cubicBezTo>
                    <a:cubicBezTo>
                      <a:pt x="150" y="97"/>
                      <a:pt x="149" y="97"/>
                      <a:pt x="149" y="97"/>
                    </a:cubicBezTo>
                    <a:cubicBezTo>
                      <a:pt x="149" y="97"/>
                      <a:pt x="148" y="97"/>
                      <a:pt x="148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4" y="97"/>
                      <a:pt x="144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1" y="97"/>
                      <a:pt x="141" y="97"/>
                      <a:pt x="140" y="97"/>
                    </a:cubicBezTo>
                    <a:cubicBezTo>
                      <a:pt x="140" y="97"/>
                      <a:pt x="139" y="97"/>
                      <a:pt x="138" y="97"/>
                    </a:cubicBezTo>
                    <a:cubicBezTo>
                      <a:pt x="137" y="98"/>
                      <a:pt x="136" y="98"/>
                      <a:pt x="135" y="98"/>
                    </a:cubicBezTo>
                    <a:cubicBezTo>
                      <a:pt x="134" y="98"/>
                      <a:pt x="133" y="98"/>
                      <a:pt x="132" y="99"/>
                    </a:cubicBezTo>
                    <a:cubicBezTo>
                      <a:pt x="131" y="99"/>
                      <a:pt x="130" y="99"/>
                      <a:pt x="129" y="100"/>
                    </a:cubicBezTo>
                    <a:cubicBezTo>
                      <a:pt x="128" y="100"/>
                      <a:pt x="127" y="101"/>
                      <a:pt x="126" y="101"/>
                    </a:cubicBezTo>
                    <a:cubicBezTo>
                      <a:pt x="125" y="101"/>
                      <a:pt x="124" y="102"/>
                      <a:pt x="123" y="102"/>
                    </a:cubicBezTo>
                    <a:cubicBezTo>
                      <a:pt x="122" y="103"/>
                      <a:pt x="121" y="104"/>
                      <a:pt x="120" y="104"/>
                    </a:cubicBezTo>
                    <a:cubicBezTo>
                      <a:pt x="119" y="105"/>
                      <a:pt x="118" y="105"/>
                      <a:pt x="117" y="106"/>
                    </a:cubicBezTo>
                    <a:cubicBezTo>
                      <a:pt x="116" y="107"/>
                      <a:pt x="115" y="107"/>
                      <a:pt x="114" y="108"/>
                    </a:cubicBezTo>
                    <a:cubicBezTo>
                      <a:pt x="113" y="109"/>
                      <a:pt x="113" y="110"/>
                      <a:pt x="112" y="111"/>
                    </a:cubicBezTo>
                    <a:cubicBezTo>
                      <a:pt x="111" y="111"/>
                      <a:pt x="110" y="112"/>
                      <a:pt x="109" y="113"/>
                    </a:cubicBezTo>
                    <a:cubicBezTo>
                      <a:pt x="108" y="114"/>
                      <a:pt x="108" y="115"/>
                      <a:pt x="107" y="116"/>
                    </a:cubicBezTo>
                    <a:cubicBezTo>
                      <a:pt x="106" y="117"/>
                      <a:pt x="106" y="118"/>
                      <a:pt x="105" y="119"/>
                    </a:cubicBezTo>
                    <a:cubicBezTo>
                      <a:pt x="104" y="120"/>
                      <a:pt x="104" y="121"/>
                      <a:pt x="103" y="122"/>
                    </a:cubicBezTo>
                    <a:cubicBezTo>
                      <a:pt x="103" y="123"/>
                      <a:pt x="102" y="124"/>
                      <a:pt x="101" y="125"/>
                    </a:cubicBezTo>
                    <a:cubicBezTo>
                      <a:pt x="101" y="126"/>
                      <a:pt x="101" y="127"/>
                      <a:pt x="100" y="128"/>
                    </a:cubicBezTo>
                    <a:cubicBezTo>
                      <a:pt x="100" y="129"/>
                      <a:pt x="99" y="130"/>
                      <a:pt x="99" y="131"/>
                    </a:cubicBezTo>
                    <a:cubicBezTo>
                      <a:pt x="99" y="133"/>
                      <a:pt x="98" y="134"/>
                      <a:pt x="98" y="135"/>
                    </a:cubicBezTo>
                    <a:cubicBezTo>
                      <a:pt x="98" y="136"/>
                      <a:pt x="98" y="137"/>
                      <a:pt x="97" y="138"/>
                    </a:cubicBezTo>
                    <a:cubicBezTo>
                      <a:pt x="97" y="140"/>
                      <a:pt x="97" y="141"/>
                      <a:pt x="97" y="142"/>
                    </a:cubicBezTo>
                    <a:cubicBezTo>
                      <a:pt x="97" y="143"/>
                      <a:pt x="97" y="144"/>
                      <a:pt x="97" y="146"/>
                    </a:cubicBezTo>
                    <a:cubicBezTo>
                      <a:pt x="97" y="147"/>
                      <a:pt x="97" y="148"/>
                      <a:pt x="97" y="149"/>
                    </a:cubicBezTo>
                    <a:cubicBezTo>
                      <a:pt x="97" y="150"/>
                      <a:pt x="97" y="152"/>
                      <a:pt x="97" y="153"/>
                    </a:cubicBezTo>
                    <a:cubicBezTo>
                      <a:pt x="98" y="154"/>
                      <a:pt x="98" y="155"/>
                      <a:pt x="98" y="156"/>
                    </a:cubicBezTo>
                    <a:cubicBezTo>
                      <a:pt x="98" y="158"/>
                      <a:pt x="99" y="159"/>
                      <a:pt x="99" y="160"/>
                    </a:cubicBezTo>
                    <a:cubicBezTo>
                      <a:pt x="99" y="161"/>
                      <a:pt x="100" y="162"/>
                      <a:pt x="100" y="163"/>
                    </a:cubicBezTo>
                    <a:cubicBezTo>
                      <a:pt x="101" y="164"/>
                      <a:pt x="101" y="165"/>
                      <a:pt x="101" y="166"/>
                    </a:cubicBezTo>
                    <a:cubicBezTo>
                      <a:pt x="102" y="167"/>
                      <a:pt x="102" y="169"/>
                      <a:pt x="103" y="170"/>
                    </a:cubicBezTo>
                    <a:cubicBezTo>
                      <a:pt x="104" y="171"/>
                      <a:pt x="104" y="172"/>
                      <a:pt x="105" y="173"/>
                    </a:cubicBezTo>
                    <a:cubicBezTo>
                      <a:pt x="106" y="174"/>
                      <a:pt x="106" y="175"/>
                      <a:pt x="107" y="175"/>
                    </a:cubicBezTo>
                    <a:cubicBezTo>
                      <a:pt x="108" y="176"/>
                      <a:pt x="108" y="177"/>
                      <a:pt x="109" y="178"/>
                    </a:cubicBezTo>
                    <a:cubicBezTo>
                      <a:pt x="110" y="179"/>
                      <a:pt x="111" y="180"/>
                      <a:pt x="112" y="181"/>
                    </a:cubicBezTo>
                    <a:cubicBezTo>
                      <a:pt x="112" y="182"/>
                      <a:pt x="113" y="182"/>
                      <a:pt x="114" y="183"/>
                    </a:cubicBezTo>
                    <a:cubicBezTo>
                      <a:pt x="115" y="184"/>
                      <a:pt x="116" y="185"/>
                      <a:pt x="117" y="185"/>
                    </a:cubicBezTo>
                    <a:cubicBezTo>
                      <a:pt x="118" y="186"/>
                      <a:pt x="119" y="186"/>
                      <a:pt x="120" y="187"/>
                    </a:cubicBezTo>
                    <a:cubicBezTo>
                      <a:pt x="121" y="188"/>
                      <a:pt x="122" y="188"/>
                      <a:pt x="123" y="189"/>
                    </a:cubicBezTo>
                    <a:cubicBezTo>
                      <a:pt x="124" y="189"/>
                      <a:pt x="125" y="190"/>
                      <a:pt x="126" y="190"/>
                    </a:cubicBezTo>
                    <a:cubicBezTo>
                      <a:pt x="127" y="191"/>
                      <a:pt x="128" y="191"/>
                      <a:pt x="129" y="191"/>
                    </a:cubicBezTo>
                    <a:cubicBezTo>
                      <a:pt x="130" y="192"/>
                      <a:pt x="131" y="192"/>
                      <a:pt x="132" y="193"/>
                    </a:cubicBezTo>
                    <a:cubicBezTo>
                      <a:pt x="133" y="193"/>
                      <a:pt x="134" y="193"/>
                      <a:pt x="135" y="193"/>
                    </a:cubicBezTo>
                    <a:cubicBezTo>
                      <a:pt x="136" y="194"/>
                      <a:pt x="137" y="194"/>
                      <a:pt x="138" y="19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7"/>
              <p:cNvSpPr>
                <a:spLocks/>
              </p:cNvSpPr>
              <p:nvPr/>
            </p:nvSpPr>
            <p:spPr bwMode="auto">
              <a:xfrm rot="5400000">
                <a:off x="6062462" y="4740299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 rot="10800000">
                <a:off x="4115605" y="2807707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7"/>
              <p:cNvSpPr>
                <a:spLocks/>
              </p:cNvSpPr>
              <p:nvPr/>
            </p:nvSpPr>
            <p:spPr bwMode="auto">
              <a:xfrm rot="16200000">
                <a:off x="6052937" y="852101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2386339" y="1356804"/>
              <a:ext cx="309640" cy="30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Brace 28"/>
          <p:cNvSpPr/>
          <p:nvPr/>
        </p:nvSpPr>
        <p:spPr>
          <a:xfrm rot="5400000">
            <a:off x="3250254" y="2189845"/>
            <a:ext cx="969307" cy="480653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30" name="Rectangle 29"/>
          <p:cNvSpPr/>
          <p:nvPr/>
        </p:nvSpPr>
        <p:spPr>
          <a:xfrm>
            <a:off x="678124" y="2155422"/>
            <a:ext cx="1485165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j-lt"/>
                <a:cs typeface="Aharoni" panose="02010803020104030203" pitchFamily="2" charset="-79"/>
              </a:rPr>
              <a:t>COMPLIANCE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89935" y="2155422"/>
            <a:ext cx="140415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+mj-lt"/>
                <a:cs typeface="Aharoni" panose="02010803020104030203" pitchFamily="2" charset="-79"/>
              </a:rPr>
              <a:t>SUPPORT YOU</a:t>
            </a:r>
            <a:endParaRPr lang="en-US" sz="1500" b="1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71615" y="2155422"/>
            <a:ext cx="140415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FLEX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69243" y="2155422"/>
            <a:ext cx="140415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j-lt"/>
                <a:cs typeface="Aharoni" panose="02010803020104030203" pitchFamily="2" charset="-79"/>
              </a:rPr>
              <a:t>LOCATION SPECIFIC</a:t>
            </a:r>
          </a:p>
        </p:txBody>
      </p:sp>
      <p:sp>
        <p:nvSpPr>
          <p:cNvPr id="34" name="Plus 33"/>
          <p:cNvSpPr/>
          <p:nvPr/>
        </p:nvSpPr>
        <p:spPr>
          <a:xfrm>
            <a:off x="2287740" y="2445923"/>
            <a:ext cx="540060" cy="486054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Plus 34"/>
          <p:cNvSpPr/>
          <p:nvPr/>
        </p:nvSpPr>
        <p:spPr>
          <a:xfrm>
            <a:off x="4361637" y="2422608"/>
            <a:ext cx="540060" cy="486054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Plus 35"/>
          <p:cNvSpPr/>
          <p:nvPr/>
        </p:nvSpPr>
        <p:spPr>
          <a:xfrm>
            <a:off x="6454966" y="2371446"/>
            <a:ext cx="540060" cy="486054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678124" y="3079948"/>
            <a:ext cx="1485165" cy="1512168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050" dirty="0"/>
              <a:t>Immigration</a:t>
            </a:r>
          </a:p>
          <a:p>
            <a:r>
              <a:rPr lang="en-US" sz="1050" dirty="0"/>
              <a:t>Tax briefing</a:t>
            </a:r>
          </a:p>
          <a:p>
            <a:r>
              <a:rPr lang="en-US" sz="1050" dirty="0"/>
              <a:t>Tax eq./assistance</a:t>
            </a:r>
          </a:p>
          <a:p>
            <a:r>
              <a:rPr lang="en-US" sz="1050" dirty="0"/>
              <a:t>COLA</a:t>
            </a:r>
          </a:p>
          <a:p>
            <a:r>
              <a:rPr lang="en-US" sz="1050" dirty="0"/>
              <a:t>Transportation</a:t>
            </a:r>
          </a:p>
          <a:p>
            <a:r>
              <a:rPr lang="en-US" sz="1050" dirty="0"/>
              <a:t>Housing</a:t>
            </a:r>
          </a:p>
          <a:p>
            <a:endParaRPr lang="en-US" sz="1050" dirty="0"/>
          </a:p>
        </p:txBody>
      </p:sp>
      <p:sp>
        <p:nvSpPr>
          <p:cNvPr id="38" name="Flowchart: Document 37"/>
          <p:cNvSpPr/>
          <p:nvPr/>
        </p:nvSpPr>
        <p:spPr>
          <a:xfrm>
            <a:off x="2889935" y="3080942"/>
            <a:ext cx="1404156" cy="1512168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050" dirty="0"/>
              <a:t>Settling in Services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Spousal Assistance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Home Leave (cash)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Lease Breaking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Language Training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Temp Living</a:t>
            </a:r>
          </a:p>
          <a:p>
            <a:pPr>
              <a:lnSpc>
                <a:spcPts val="1500"/>
              </a:lnSpc>
            </a:pPr>
            <a:r>
              <a:rPr lang="en-US" sz="1050" dirty="0"/>
              <a:t>Education</a:t>
            </a:r>
          </a:p>
          <a:p>
            <a:pPr>
              <a:lnSpc>
                <a:spcPts val="1500"/>
              </a:lnSpc>
            </a:pPr>
            <a:endParaRPr lang="en-US" sz="1200" dirty="0"/>
          </a:p>
          <a:p>
            <a:pPr>
              <a:lnSpc>
                <a:spcPts val="1500"/>
              </a:lnSpc>
            </a:pPr>
            <a:endParaRPr lang="en-US" sz="1200" dirty="0"/>
          </a:p>
          <a:p>
            <a:pPr>
              <a:lnSpc>
                <a:spcPts val="1500"/>
              </a:lnSpc>
            </a:pPr>
            <a:endParaRPr lang="en-US" sz="1200" dirty="0"/>
          </a:p>
          <a:p>
            <a:pPr>
              <a:lnSpc>
                <a:spcPts val="1500"/>
              </a:lnSpc>
            </a:pPr>
            <a:endParaRPr lang="en-US" sz="1050" dirty="0"/>
          </a:p>
        </p:txBody>
      </p:sp>
      <p:sp>
        <p:nvSpPr>
          <p:cNvPr id="39" name="Flowchart: Document 38"/>
          <p:cNvSpPr/>
          <p:nvPr/>
        </p:nvSpPr>
        <p:spPr>
          <a:xfrm>
            <a:off x="7071615" y="3080942"/>
            <a:ext cx="1404156" cy="1512168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053" dirty="0">
                <a:solidFill>
                  <a:schemeClr val="tx1"/>
                </a:solidFill>
              </a:rPr>
              <a:t>Extra Shipment</a:t>
            </a:r>
          </a:p>
          <a:p>
            <a:r>
              <a:rPr lang="en-US" sz="1053" dirty="0">
                <a:solidFill>
                  <a:schemeClr val="tx1"/>
                </a:solidFill>
              </a:rPr>
              <a:t>Property mgmt.</a:t>
            </a:r>
          </a:p>
          <a:p>
            <a:r>
              <a:rPr lang="en-US" sz="1053" dirty="0">
                <a:solidFill>
                  <a:schemeClr val="tx1"/>
                </a:solidFill>
              </a:rPr>
              <a:t>Extra Leave ticket</a:t>
            </a:r>
          </a:p>
          <a:p>
            <a:r>
              <a:rPr lang="en-US" sz="1053" dirty="0">
                <a:solidFill>
                  <a:schemeClr val="tx1"/>
                </a:solidFill>
              </a:rPr>
              <a:t>Club membership</a:t>
            </a:r>
          </a:p>
          <a:p>
            <a:r>
              <a:rPr lang="en-US" sz="1053" dirty="0">
                <a:solidFill>
                  <a:schemeClr val="tx1"/>
                </a:solidFill>
              </a:rPr>
              <a:t>Continuing Ed</a:t>
            </a:r>
          </a:p>
          <a:p>
            <a:r>
              <a:rPr lang="en-US" sz="1053" dirty="0">
                <a:solidFill>
                  <a:schemeClr val="tx1"/>
                </a:solidFill>
              </a:rPr>
              <a:t>Storage</a:t>
            </a:r>
          </a:p>
          <a:p>
            <a:endParaRPr lang="en-US" sz="1053" dirty="0">
              <a:solidFill>
                <a:schemeClr val="tx1"/>
              </a:solidFill>
            </a:endParaRPr>
          </a:p>
        </p:txBody>
      </p:sp>
      <p:sp>
        <p:nvSpPr>
          <p:cNvPr id="40" name="Flowchart: Document 39"/>
          <p:cNvSpPr/>
          <p:nvPr/>
        </p:nvSpPr>
        <p:spPr>
          <a:xfrm>
            <a:off x="4969243" y="3073524"/>
            <a:ext cx="1404156" cy="1512168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053" dirty="0"/>
              <a:t>Hardship</a:t>
            </a:r>
          </a:p>
          <a:p>
            <a:r>
              <a:rPr lang="en-US" sz="1053" dirty="0"/>
              <a:t>Travel Allowance</a:t>
            </a:r>
          </a:p>
          <a:p>
            <a:r>
              <a:rPr lang="en-US" sz="1053" dirty="0"/>
              <a:t>Car and Driver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792478"/>
            <a:ext cx="5100674" cy="1138055"/>
          </a:xfrm>
          <a:prstGeom prst="rect">
            <a:avLst/>
          </a:prstGeom>
          <a:gradFill>
            <a:gsLst>
              <a:gs pos="0">
                <a:schemeClr val="accent2">
                  <a:satMod val="105000"/>
                  <a:tint val="67000"/>
                  <a:lumMod val="79000"/>
                  <a:lumOff val="21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4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US" sz="1800" dirty="0"/>
              <a:t>Offer a core package based on family and situational needs plus a flexible cash pot of 10K/year against which assignee may claim approved expenses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33837" y="4957202"/>
            <a:ext cx="299229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Situational/not flexible</a:t>
            </a:r>
          </a:p>
        </p:txBody>
      </p:sp>
      <p:sp>
        <p:nvSpPr>
          <p:cNvPr id="43" name="Oval 42"/>
          <p:cNvSpPr/>
          <p:nvPr/>
        </p:nvSpPr>
        <p:spPr>
          <a:xfrm>
            <a:off x="6815884" y="2623789"/>
            <a:ext cx="1728192" cy="165371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cxnSp>
        <p:nvCxnSpPr>
          <p:cNvPr id="44" name="Straight Arrow Connector 43"/>
          <p:cNvCxnSpPr>
            <a:stCxn id="43" idx="4"/>
          </p:cNvCxnSpPr>
          <p:nvPr/>
        </p:nvCxnSpPr>
        <p:spPr>
          <a:xfrm>
            <a:off x="7679980" y="4277506"/>
            <a:ext cx="0" cy="246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57267" y="4478686"/>
            <a:ext cx="2186862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3" dirty="0">
                <a:solidFill>
                  <a:schemeClr val="tx2"/>
                </a:solidFill>
              </a:rPr>
              <a:t>Vendor reimburses for these expenses up to 10K/year</a:t>
            </a:r>
          </a:p>
        </p:txBody>
      </p:sp>
    </p:spTree>
    <p:extLst>
      <p:ext uri="{BB962C8B-B14F-4D97-AF65-F5344CB8AC3E}">
        <p14:creationId xmlns:p14="http://schemas.microsoft.com/office/powerpoint/2010/main" val="3445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830675" cy="1104636"/>
          </a:xfrm>
        </p:spPr>
        <p:txBody>
          <a:bodyPr/>
          <a:lstStyle/>
          <a:p>
            <a:r>
              <a:rPr lang="en-US" dirty="0"/>
              <a:t>Policy Choices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2047343"/>
              </p:ext>
            </p:extLst>
          </p:nvPr>
        </p:nvGraphicFramePr>
        <p:xfrm>
          <a:off x="1593734" y="1141463"/>
          <a:ext cx="5956531" cy="37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30675" y="0"/>
            <a:ext cx="5313325" cy="897435"/>
            <a:chOff x="2118537" y="2214490"/>
            <a:chExt cx="5313325" cy="897435"/>
          </a:xfrm>
        </p:grpSpPr>
        <p:sp>
          <p:nvSpPr>
            <p:cNvPr id="8" name="Freeform 7"/>
            <p:cNvSpPr/>
            <p:nvPr/>
          </p:nvSpPr>
          <p:spPr>
            <a:xfrm>
              <a:off x="2567254" y="2214490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Early in Career/Developmental</a:t>
              </a:r>
              <a:endParaRPr lang="en-US" sz="2500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118537" y="2214491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72"/>
            <p:cNvSpPr>
              <a:spLocks noEditPoints="1"/>
            </p:cNvSpPr>
            <p:nvPr/>
          </p:nvSpPr>
          <p:spPr bwMode="auto">
            <a:xfrm>
              <a:off x="2293405" y="2451221"/>
              <a:ext cx="517217" cy="495180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7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1 h 306"/>
                <a:gd name="T26" fmla="*/ 227 w 406"/>
                <a:gd name="T27" fmla="*/ 221 h 306"/>
                <a:gd name="T28" fmla="*/ 334 w 406"/>
                <a:gd name="T29" fmla="*/ 160 h 306"/>
                <a:gd name="T30" fmla="*/ 218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9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1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8" y="306"/>
                    <a:pt x="203" y="306"/>
                  </a:cubicBezTo>
                  <a:cubicBezTo>
                    <a:pt x="218" y="306"/>
                    <a:pt x="236" y="290"/>
                    <a:pt x="275" y="272"/>
                  </a:cubicBezTo>
                  <a:cubicBezTo>
                    <a:pt x="315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7" y="7"/>
                    <a:pt x="227" y="7"/>
                    <a:pt x="227" y="7"/>
                  </a:cubicBezTo>
                  <a:cubicBezTo>
                    <a:pt x="214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92" y="228"/>
                    <a:pt x="214" y="228"/>
                    <a:pt x="227" y="221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8" y="133"/>
                    <a:pt x="218" y="133"/>
                    <a:pt x="218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5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9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1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72"/>
          <p:cNvSpPr>
            <a:spLocks noEditPoints="1"/>
          </p:cNvSpPr>
          <p:nvPr/>
        </p:nvSpPr>
        <p:spPr bwMode="auto">
          <a:xfrm>
            <a:off x="4264151" y="2768275"/>
            <a:ext cx="517217" cy="495180"/>
          </a:xfrm>
          <a:custGeom>
            <a:avLst/>
            <a:gdLst>
              <a:gd name="T0" fmla="*/ 69 w 406"/>
              <a:gd name="T1" fmla="*/ 199 h 306"/>
              <a:gd name="T2" fmla="*/ 129 w 406"/>
              <a:gd name="T3" fmla="*/ 270 h 306"/>
              <a:gd name="T4" fmla="*/ 203 w 406"/>
              <a:gd name="T5" fmla="*/ 306 h 306"/>
              <a:gd name="T6" fmla="*/ 275 w 406"/>
              <a:gd name="T7" fmla="*/ 272 h 306"/>
              <a:gd name="T8" fmla="*/ 313 w 406"/>
              <a:gd name="T9" fmla="*/ 212 h 306"/>
              <a:gd name="T10" fmla="*/ 203 w 406"/>
              <a:gd name="T11" fmla="*/ 266 h 306"/>
              <a:gd name="T12" fmla="*/ 69 w 406"/>
              <a:gd name="T13" fmla="*/ 199 h 306"/>
              <a:gd name="T14" fmla="*/ 393 w 406"/>
              <a:gd name="T15" fmla="*/ 101 h 306"/>
              <a:gd name="T16" fmla="*/ 227 w 406"/>
              <a:gd name="T17" fmla="*/ 7 h 306"/>
              <a:gd name="T18" fmla="*/ 179 w 406"/>
              <a:gd name="T19" fmla="*/ 7 h 306"/>
              <a:gd name="T20" fmla="*/ 13 w 406"/>
              <a:gd name="T21" fmla="*/ 101 h 306"/>
              <a:gd name="T22" fmla="*/ 13 w 406"/>
              <a:gd name="T23" fmla="*/ 127 h 306"/>
              <a:gd name="T24" fmla="*/ 179 w 406"/>
              <a:gd name="T25" fmla="*/ 221 h 306"/>
              <a:gd name="T26" fmla="*/ 227 w 406"/>
              <a:gd name="T27" fmla="*/ 221 h 306"/>
              <a:gd name="T28" fmla="*/ 334 w 406"/>
              <a:gd name="T29" fmla="*/ 160 h 306"/>
              <a:gd name="T30" fmla="*/ 218 w 406"/>
              <a:gd name="T31" fmla="*/ 133 h 306"/>
              <a:gd name="T32" fmla="*/ 203 w 406"/>
              <a:gd name="T33" fmla="*/ 135 h 306"/>
              <a:gd name="T34" fmla="*/ 165 w 406"/>
              <a:gd name="T35" fmla="*/ 112 h 306"/>
              <a:gd name="T36" fmla="*/ 203 w 406"/>
              <a:gd name="T37" fmla="*/ 89 h 306"/>
              <a:gd name="T38" fmla="*/ 239 w 406"/>
              <a:gd name="T39" fmla="*/ 104 h 306"/>
              <a:gd name="T40" fmla="*/ 362 w 406"/>
              <a:gd name="T41" fmla="*/ 145 h 306"/>
              <a:gd name="T42" fmla="*/ 393 w 406"/>
              <a:gd name="T43" fmla="*/ 127 h 306"/>
              <a:gd name="T44" fmla="*/ 393 w 406"/>
              <a:gd name="T45" fmla="*/ 101 h 306"/>
              <a:gd name="T46" fmla="*/ 342 w 406"/>
              <a:gd name="T47" fmla="*/ 277 h 306"/>
              <a:gd name="T48" fmla="*/ 371 w 406"/>
              <a:gd name="T49" fmla="*/ 275 h 306"/>
              <a:gd name="T50" fmla="*/ 362 w 406"/>
              <a:gd name="T51" fmla="*/ 145 h 306"/>
              <a:gd name="T52" fmla="*/ 334 w 406"/>
              <a:gd name="T53" fmla="*/ 160 h 306"/>
              <a:gd name="T54" fmla="*/ 342 w 406"/>
              <a:gd name="T55" fmla="*/ 27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6" h="306">
                <a:moveTo>
                  <a:pt x="69" y="199"/>
                </a:moveTo>
                <a:cubicBezTo>
                  <a:pt x="78" y="236"/>
                  <a:pt x="90" y="253"/>
                  <a:pt x="129" y="270"/>
                </a:cubicBezTo>
                <a:cubicBezTo>
                  <a:pt x="169" y="287"/>
                  <a:pt x="188" y="306"/>
                  <a:pt x="203" y="306"/>
                </a:cubicBezTo>
                <a:cubicBezTo>
                  <a:pt x="218" y="306"/>
                  <a:pt x="236" y="290"/>
                  <a:pt x="275" y="272"/>
                </a:cubicBezTo>
                <a:cubicBezTo>
                  <a:pt x="315" y="255"/>
                  <a:pt x="304" y="250"/>
                  <a:pt x="313" y="212"/>
                </a:cubicBezTo>
                <a:cubicBezTo>
                  <a:pt x="203" y="266"/>
                  <a:pt x="203" y="266"/>
                  <a:pt x="203" y="266"/>
                </a:cubicBezTo>
                <a:lnTo>
                  <a:pt x="69" y="199"/>
                </a:lnTo>
                <a:close/>
                <a:moveTo>
                  <a:pt x="393" y="101"/>
                </a:moveTo>
                <a:cubicBezTo>
                  <a:pt x="227" y="7"/>
                  <a:pt x="227" y="7"/>
                  <a:pt x="227" y="7"/>
                </a:cubicBezTo>
                <a:cubicBezTo>
                  <a:pt x="214" y="0"/>
                  <a:pt x="192" y="0"/>
                  <a:pt x="179" y="7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0" y="108"/>
                  <a:pt x="0" y="120"/>
                  <a:pt x="13" y="127"/>
                </a:cubicBezTo>
                <a:cubicBezTo>
                  <a:pt x="179" y="221"/>
                  <a:pt x="179" y="221"/>
                  <a:pt x="179" y="221"/>
                </a:cubicBezTo>
                <a:cubicBezTo>
                  <a:pt x="192" y="228"/>
                  <a:pt x="214" y="228"/>
                  <a:pt x="227" y="221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218" y="133"/>
                  <a:pt x="218" y="133"/>
                  <a:pt x="218" y="133"/>
                </a:cubicBezTo>
                <a:cubicBezTo>
                  <a:pt x="213" y="134"/>
                  <a:pt x="208" y="135"/>
                  <a:pt x="203" y="135"/>
                </a:cubicBezTo>
                <a:cubicBezTo>
                  <a:pt x="182" y="135"/>
                  <a:pt x="165" y="125"/>
                  <a:pt x="165" y="112"/>
                </a:cubicBezTo>
                <a:cubicBezTo>
                  <a:pt x="165" y="99"/>
                  <a:pt x="182" y="89"/>
                  <a:pt x="203" y="89"/>
                </a:cubicBezTo>
                <a:cubicBezTo>
                  <a:pt x="219" y="89"/>
                  <a:pt x="233" y="95"/>
                  <a:pt x="239" y="104"/>
                </a:cubicBezTo>
                <a:cubicBezTo>
                  <a:pt x="362" y="145"/>
                  <a:pt x="362" y="145"/>
                  <a:pt x="362" y="145"/>
                </a:cubicBezTo>
                <a:cubicBezTo>
                  <a:pt x="393" y="127"/>
                  <a:pt x="393" y="127"/>
                  <a:pt x="393" y="127"/>
                </a:cubicBezTo>
                <a:cubicBezTo>
                  <a:pt x="406" y="120"/>
                  <a:pt x="406" y="108"/>
                  <a:pt x="393" y="101"/>
                </a:cubicBezTo>
                <a:close/>
                <a:moveTo>
                  <a:pt x="342" y="277"/>
                </a:moveTo>
                <a:cubicBezTo>
                  <a:pt x="341" y="285"/>
                  <a:pt x="368" y="298"/>
                  <a:pt x="371" y="275"/>
                </a:cubicBezTo>
                <a:cubicBezTo>
                  <a:pt x="382" y="174"/>
                  <a:pt x="362" y="145"/>
                  <a:pt x="362" y="145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334" y="160"/>
                  <a:pt x="358" y="183"/>
                  <a:pt x="342" y="2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052057" y="1943360"/>
            <a:ext cx="1296905" cy="129690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603" y="-11751"/>
            <a:ext cx="3985906" cy="197411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Policy </a:t>
            </a:r>
            <a:r>
              <a:rPr lang="en-US" dirty="0" smtClean="0"/>
              <a:t>Choices: </a:t>
            </a:r>
            <a:br>
              <a:rPr lang="en-US" dirty="0" smtClean="0"/>
            </a:br>
            <a:r>
              <a:rPr lang="en-US" b="1" dirty="0" smtClean="0"/>
              <a:t>One-Way </a:t>
            </a:r>
            <a:r>
              <a:rPr lang="en-US" b="1" dirty="0"/>
              <a:t>Moves 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45116" y="1962367"/>
            <a:ext cx="2294461" cy="2252066"/>
            <a:chOff x="3928070" y="2029685"/>
            <a:chExt cx="1359296" cy="1359296"/>
          </a:xfrm>
        </p:grpSpPr>
        <p:sp>
          <p:nvSpPr>
            <p:cNvPr id="16" name="Oval 15"/>
            <p:cNvSpPr/>
            <p:nvPr/>
          </p:nvSpPr>
          <p:spPr>
            <a:xfrm>
              <a:off x="3928070" y="2029685"/>
              <a:ext cx="1359296" cy="13592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076226" y="2228748"/>
              <a:ext cx="1085737" cy="729127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Local salary and host payroll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3360" y="3445147"/>
            <a:ext cx="1362263" cy="1442248"/>
            <a:chOff x="2497732" y="4548479"/>
            <a:chExt cx="1020336" cy="944316"/>
          </a:xfrm>
        </p:grpSpPr>
        <p:sp>
          <p:nvSpPr>
            <p:cNvPr id="19" name="Oval 18"/>
            <p:cNvSpPr/>
            <p:nvPr/>
          </p:nvSpPr>
          <p:spPr>
            <a:xfrm>
              <a:off x="2497732" y="4548479"/>
              <a:ext cx="1020336" cy="9443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Oval 10"/>
            <p:cNvSpPr/>
            <p:nvPr/>
          </p:nvSpPr>
          <p:spPr>
            <a:xfrm>
              <a:off x="2504960" y="4642606"/>
              <a:ext cx="1013108" cy="617533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Tax preparation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40140" y="894294"/>
            <a:ext cx="1323597" cy="1323597"/>
            <a:chOff x="2578948" y="1504538"/>
            <a:chExt cx="1740296" cy="1740296"/>
          </a:xfrm>
        </p:grpSpPr>
        <p:sp>
          <p:nvSpPr>
            <p:cNvPr id="22" name="Oval 21"/>
            <p:cNvSpPr/>
            <p:nvPr/>
          </p:nvSpPr>
          <p:spPr>
            <a:xfrm>
              <a:off x="2578948" y="1504538"/>
              <a:ext cx="1740296" cy="174029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Oval 12"/>
            <p:cNvSpPr/>
            <p:nvPr/>
          </p:nvSpPr>
          <p:spPr>
            <a:xfrm>
              <a:off x="2710321" y="1777713"/>
              <a:ext cx="1485437" cy="1230577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Housing</a:t>
              </a:r>
            </a:p>
          </p:txBody>
        </p:sp>
      </p:grpSp>
      <p:sp>
        <p:nvSpPr>
          <p:cNvPr id="25" name="Oval 12"/>
          <p:cNvSpPr/>
          <p:nvPr/>
        </p:nvSpPr>
        <p:spPr>
          <a:xfrm>
            <a:off x="5052057" y="2198871"/>
            <a:ext cx="1263313" cy="76280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Education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23424" y="4389039"/>
            <a:ext cx="1326619" cy="1348077"/>
            <a:chOff x="2497732" y="4548479"/>
            <a:chExt cx="937082" cy="937082"/>
          </a:xfrm>
        </p:grpSpPr>
        <p:sp>
          <p:nvSpPr>
            <p:cNvPr id="28" name="Oval 27"/>
            <p:cNvSpPr/>
            <p:nvPr/>
          </p:nvSpPr>
          <p:spPr>
            <a:xfrm>
              <a:off x="2497732" y="4548479"/>
              <a:ext cx="937082" cy="9370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2551390" y="4719158"/>
              <a:ext cx="803214" cy="61528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Home leave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20660" y="2200195"/>
            <a:ext cx="114441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Host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38197" y="-33916"/>
            <a:ext cx="5313325" cy="897434"/>
            <a:chOff x="2118537" y="3379814"/>
            <a:chExt cx="5313325" cy="897434"/>
          </a:xfrm>
        </p:grpSpPr>
        <p:sp>
          <p:nvSpPr>
            <p:cNvPr id="34" name="Freeform 33"/>
            <p:cNvSpPr/>
            <p:nvPr/>
          </p:nvSpPr>
          <p:spPr>
            <a:xfrm>
              <a:off x="2567254" y="3379814"/>
              <a:ext cx="4864608" cy="897434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Host Plus</a:t>
              </a:r>
              <a:endParaRPr lang="en-US" sz="2500" kern="12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118537" y="3379815"/>
              <a:ext cx="897433" cy="8974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Cross 35"/>
            <p:cNvSpPr/>
            <p:nvPr/>
          </p:nvSpPr>
          <p:spPr>
            <a:xfrm>
              <a:off x="2371673" y="3648191"/>
              <a:ext cx="360680" cy="360680"/>
            </a:xfrm>
            <a:prstGeom prst="plus">
              <a:avLst>
                <a:gd name="adj" fmla="val 36268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ross 37"/>
          <p:cNvSpPr/>
          <p:nvPr/>
        </p:nvSpPr>
        <p:spPr>
          <a:xfrm>
            <a:off x="3747649" y="1869677"/>
            <a:ext cx="360680" cy="360680"/>
          </a:xfrm>
          <a:prstGeom prst="plus">
            <a:avLst>
              <a:gd name="adj" fmla="val 36268"/>
            </a:avLst>
          </a:prstGeom>
          <a:solidFill>
            <a:schemeClr val="accent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>
            <a:off x="4484545" y="2621198"/>
            <a:ext cx="360680" cy="360680"/>
          </a:xfrm>
          <a:prstGeom prst="plus">
            <a:avLst>
              <a:gd name="adj" fmla="val 36268"/>
            </a:avLst>
          </a:prstGeom>
          <a:solidFill>
            <a:schemeClr val="accent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/>
          <p:cNvSpPr/>
          <p:nvPr/>
        </p:nvSpPr>
        <p:spPr>
          <a:xfrm>
            <a:off x="4213075" y="3678042"/>
            <a:ext cx="360680" cy="360680"/>
          </a:xfrm>
          <a:prstGeom prst="plus">
            <a:avLst>
              <a:gd name="adj" fmla="val 36268"/>
            </a:avLst>
          </a:prstGeom>
          <a:solidFill>
            <a:schemeClr val="accent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>
            <a:off x="3062744" y="4385837"/>
            <a:ext cx="360680" cy="360680"/>
          </a:xfrm>
          <a:prstGeom prst="plus">
            <a:avLst>
              <a:gd name="adj" fmla="val 36268"/>
            </a:avLst>
          </a:prstGeom>
          <a:solidFill>
            <a:schemeClr val="accent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0" y="1108604"/>
            <a:ext cx="9144000" cy="1244303"/>
          </a:xfrm>
          <a:solidFill>
            <a:srgbClr val="C00000"/>
          </a:solidFill>
        </p:spPr>
        <p:txBody>
          <a:bodyPr lIns="457200" tIns="182880" rIns="182880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At Netflix, everyone gets the </a:t>
            </a:r>
            <a:r>
              <a:rPr lang="en-US" sz="1900" i="1" dirty="0">
                <a:solidFill>
                  <a:schemeClr val="bg1"/>
                </a:solidFill>
              </a:rPr>
              <a:t>freedom</a:t>
            </a:r>
            <a:r>
              <a:rPr lang="en-US" sz="1900" dirty="0">
                <a:solidFill>
                  <a:schemeClr val="bg1"/>
                </a:solidFill>
              </a:rPr>
              <a:t> to do their best work and the </a:t>
            </a:r>
            <a:r>
              <a:rPr lang="en-US" sz="1900" i="1" dirty="0">
                <a:solidFill>
                  <a:schemeClr val="bg1"/>
                </a:solidFill>
              </a:rPr>
              <a:t>responsibility</a:t>
            </a:r>
            <a:r>
              <a:rPr lang="en-US" sz="1900" dirty="0">
                <a:solidFill>
                  <a:schemeClr val="bg1"/>
                </a:solidFill>
              </a:rPr>
              <a:t> to achieve excellence.  We value candor, transparency, and courage.  We embrace context and avoid control, seeking insight and understanding to make sound decisions.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3677"/>
            <a:ext cx="1408298" cy="792549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249508" y="2527456"/>
            <a:ext cx="5192287" cy="2791676"/>
          </a:xfrm>
        </p:spPr>
        <p:txBody>
          <a:bodyPr>
            <a:noAutofit/>
          </a:bodyPr>
          <a:lstStyle/>
          <a:p>
            <a:r>
              <a:rPr lang="en-US" sz="1800" dirty="0"/>
              <a:t>Netflix is 19 years old (founded August 1997) and has 2200 employees, 75 million subscribers, and </a:t>
            </a:r>
            <a:r>
              <a:rPr lang="en-US" sz="1800" dirty="0" smtClean="0"/>
              <a:t>a </a:t>
            </a:r>
            <a:r>
              <a:rPr lang="en-US" sz="1800" dirty="0"/>
              <a:t>global </a:t>
            </a:r>
            <a:r>
              <a:rPr lang="en-US" sz="1800" dirty="0" err="1"/>
              <a:t>tv</a:t>
            </a:r>
            <a:r>
              <a:rPr lang="en-US" sz="1800" dirty="0"/>
              <a:t> entertainment </a:t>
            </a:r>
            <a:r>
              <a:rPr lang="en-US" sz="1800" dirty="0" smtClean="0"/>
              <a:t>provider with over 125 million hours of watching hours per day  </a:t>
            </a:r>
            <a:r>
              <a:rPr lang="en-US" sz="1800" b="1" dirty="0"/>
              <a:t>#</a:t>
            </a:r>
            <a:r>
              <a:rPr lang="en-US" sz="1800" b="1" dirty="0" err="1"/>
              <a:t>netflixeverywhere</a:t>
            </a:r>
            <a:endParaRPr lang="en-US" sz="1800" b="1" dirty="0"/>
          </a:p>
          <a:p>
            <a:r>
              <a:rPr lang="en-US" sz="1800" dirty="0"/>
              <a:t>Netflix’s culture of </a:t>
            </a:r>
            <a:r>
              <a:rPr lang="en-US" sz="1800" i="1" dirty="0"/>
              <a:t>Freedom &amp; Responsibility </a:t>
            </a:r>
            <a:r>
              <a:rPr lang="en-US" sz="1800" dirty="0"/>
              <a:t>leads the philosophy of how we manage all our programs and this includes mobility</a:t>
            </a:r>
          </a:p>
          <a:p>
            <a:r>
              <a:rPr lang="en-US" sz="1800" dirty="0"/>
              <a:t>Netflix’s culture attracts all generations including Millennials</a:t>
            </a:r>
          </a:p>
          <a:p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00" y="2752275"/>
            <a:ext cx="3800400" cy="2137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8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Into Our Program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0" y="1108604"/>
            <a:ext cx="9144000" cy="642137"/>
          </a:xfrm>
          <a:solidFill>
            <a:srgbClr val="C00000"/>
          </a:solidFill>
        </p:spPr>
        <p:txBody>
          <a:bodyPr lIns="457200" tIns="182880" rIns="182880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How do we manage our mobility program and what do we offer?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3677"/>
            <a:ext cx="1408298" cy="792549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0" y="1925290"/>
            <a:ext cx="5192287" cy="2791676"/>
          </a:xfrm>
        </p:spPr>
        <p:txBody>
          <a:bodyPr>
            <a:noAutofit/>
          </a:bodyPr>
          <a:lstStyle/>
          <a:p>
            <a:pPr marL="642366" lvl="1" indent="-285750"/>
            <a:r>
              <a:rPr lang="en-US" dirty="0"/>
              <a:t>Candidate offer letters say “we will relocate you”</a:t>
            </a:r>
          </a:p>
          <a:p>
            <a:pPr marL="642366" lvl="1" indent="-285750"/>
            <a:r>
              <a:rPr lang="en-US" dirty="0"/>
              <a:t>There is no policy, only a benefit summary of the most requested relocation benefits – discussion starter</a:t>
            </a:r>
          </a:p>
          <a:p>
            <a:pPr marL="642366" lvl="1" indent="-285750"/>
            <a:r>
              <a:rPr lang="en-US" dirty="0"/>
              <a:t>Relocation benefits are offered based on employee &amp; family needs, and not driven by a budget or list of allowable/not allowable benefits (except home sale and home purchase)</a:t>
            </a:r>
          </a:p>
          <a:p>
            <a:pPr marL="642366" lvl="1" indent="-285750"/>
            <a:r>
              <a:rPr lang="en-US" dirty="0"/>
              <a:t>All relocation is managed by the Talent Mobility team in-house - before handover to the relocation company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64" y="1871338"/>
            <a:ext cx="2743826" cy="37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/>
              <a:t>Cash vs. In Kind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Emerging Markets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5" y="2694018"/>
            <a:ext cx="976490" cy="1130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2014" y="3083997"/>
            <a:ext cx="44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vs.</a:t>
            </a:r>
          </a:p>
        </p:txBody>
      </p:sp>
      <p:pic>
        <p:nvPicPr>
          <p:cNvPr id="9" name="Picture 2" descr="Image result for cute hous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6" y="2557488"/>
            <a:ext cx="1265750" cy="12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39" y="2255335"/>
            <a:ext cx="2685011" cy="2007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7866" y="4303449"/>
            <a:ext cx="3955774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i="1" dirty="0"/>
              <a:t>Photo credit: AIRINC surveyor – Mumbai, India 2015</a:t>
            </a:r>
          </a:p>
        </p:txBody>
      </p:sp>
    </p:spTree>
    <p:extLst>
      <p:ext uri="{BB962C8B-B14F-4D97-AF65-F5344CB8AC3E}">
        <p14:creationId xmlns:p14="http://schemas.microsoft.com/office/powerpoint/2010/main" val="24793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Importance of Support Services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49" y="919189"/>
            <a:ext cx="8158511" cy="3898138"/>
          </a:xfrm>
          <a:gradFill>
            <a:gsLst>
              <a:gs pos="0">
                <a:schemeClr val="accent3">
                  <a:lumMod val="0"/>
                  <a:lumOff val="100000"/>
                  <a:alpha val="49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lIns="274320" tIns="274320" rIns="274320" bIns="182880" numCol="2" spcCol="274320">
            <a:noAutofit/>
          </a:bodyPr>
          <a:lstStyle/>
          <a:p>
            <a:r>
              <a:rPr lang="en-US" sz="2000" b="1" dirty="0" smtClean="0"/>
              <a:t>More cash </a:t>
            </a:r>
            <a:r>
              <a:rPr lang="en-US" sz="2000" dirty="0" smtClean="0"/>
              <a:t>does not necessarily mean more assignee satisfaction</a:t>
            </a:r>
          </a:p>
          <a:p>
            <a:r>
              <a:rPr lang="en-US" sz="2000" dirty="0" smtClean="0"/>
              <a:t>Providing support services can go a long way to enhancing work effectiveness and</a:t>
            </a:r>
            <a:r>
              <a:rPr lang="en-US" sz="2000" b="1" dirty="0" smtClean="0"/>
              <a:t> family happiness in emerging markets</a:t>
            </a:r>
          </a:p>
          <a:p>
            <a:r>
              <a:rPr lang="en-US" sz="2000" b="1" dirty="0" smtClean="0"/>
              <a:t>Pre-assignment visit</a:t>
            </a:r>
          </a:p>
          <a:p>
            <a:r>
              <a:rPr lang="en-US" sz="2000" dirty="0" smtClean="0"/>
              <a:t>Cultural and language </a:t>
            </a:r>
            <a:r>
              <a:rPr lang="en-US" sz="2000" b="1" dirty="0" smtClean="0"/>
              <a:t>training</a:t>
            </a:r>
          </a:p>
          <a:p>
            <a:r>
              <a:rPr lang="en-US" sz="2000" b="1" dirty="0" smtClean="0"/>
              <a:t>Involve security</a:t>
            </a:r>
            <a:r>
              <a:rPr lang="en-US" sz="2000" dirty="0" smtClean="0"/>
              <a:t>; develop emergency plan</a:t>
            </a:r>
          </a:p>
          <a:p>
            <a:r>
              <a:rPr lang="en-US" sz="2000" b="1" dirty="0" smtClean="0"/>
              <a:t>Medical support </a:t>
            </a:r>
            <a:r>
              <a:rPr lang="en-US" sz="2000" dirty="0" smtClean="0"/>
              <a:t>and medevac </a:t>
            </a:r>
          </a:p>
          <a:p>
            <a:r>
              <a:rPr lang="en-US" sz="2000" dirty="0" smtClean="0"/>
              <a:t>Destination </a:t>
            </a:r>
            <a:r>
              <a:rPr lang="en-US" sz="2000" b="1" dirty="0" smtClean="0"/>
              <a:t>services/education support</a:t>
            </a:r>
          </a:p>
          <a:p>
            <a:r>
              <a:rPr lang="en-US" sz="2000" b="1" dirty="0" smtClean="0"/>
              <a:t>Spousal support</a:t>
            </a:r>
          </a:p>
          <a:p>
            <a:r>
              <a:rPr lang="en-US" sz="2000" dirty="0" smtClean="0"/>
              <a:t>Sufficient standard of </a:t>
            </a:r>
            <a:r>
              <a:rPr lang="en-US" sz="2000" b="1" dirty="0" smtClean="0"/>
              <a:t>housing and transport </a:t>
            </a:r>
          </a:p>
          <a:p>
            <a:r>
              <a:rPr lang="en-US" sz="2000" b="1" dirty="0" smtClean="0"/>
              <a:t>Home leave; R&amp;R </a:t>
            </a:r>
            <a:r>
              <a:rPr lang="en-US" sz="2000" dirty="0" smtClean="0"/>
              <a:t>for very challenging destinations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75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the value to the employee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</a:t>
            </a:r>
            <a:r>
              <a:rPr lang="en-US" dirty="0"/>
              <a:t>, during, and after the assignment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1306527"/>
              </p:ext>
            </p:extLst>
          </p:nvPr>
        </p:nvGraphicFramePr>
        <p:xfrm>
          <a:off x="591015" y="1147764"/>
          <a:ext cx="8196146" cy="364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2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761471"/>
            <a:ext cx="8013461" cy="42986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Choosing a Policy – </a:t>
            </a:r>
          </a:p>
          <a:p>
            <a:r>
              <a:rPr lang="en-US" dirty="0" smtClean="0"/>
              <a:t>Do we have the administrative capability to administer a flex policy?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If yes, Core/Plus</a:t>
            </a:r>
          </a:p>
          <a:p>
            <a:pPr marL="1028700" lvl="2" indent="-342900">
              <a:buFont typeface="+mj-lt"/>
              <a:buAutoNum type="alphaLcPeriod"/>
            </a:pPr>
            <a:r>
              <a:rPr lang="en-US" sz="2100" dirty="0" smtClean="0"/>
              <a:t>How will we administer – budget, points, menu?</a:t>
            </a:r>
          </a:p>
          <a:p>
            <a:pPr marL="457200" lvl="2" indent="-457200">
              <a:spcBef>
                <a:spcPts val="750"/>
              </a:spcBef>
              <a:buFont typeface="+mj-lt"/>
              <a:buAutoNum type="alphaLcPeriod"/>
            </a:pPr>
            <a:r>
              <a:rPr lang="en-US" sz="2100" dirty="0" smtClean="0"/>
              <a:t>If </a:t>
            </a:r>
            <a:r>
              <a:rPr lang="en-US" sz="2100" dirty="0"/>
              <a:t>no, Reduced/Developmental</a:t>
            </a:r>
          </a:p>
          <a:p>
            <a:endParaRPr lang="en-US" dirty="0" smtClean="0"/>
          </a:p>
          <a:p>
            <a:r>
              <a:rPr lang="en-US" dirty="0" smtClean="0"/>
              <a:t>Host Plus: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Are most of our transfers from low wage to high wage?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Do we send people from low cost to high cost locations?</a:t>
            </a:r>
          </a:p>
          <a:p>
            <a:endParaRPr lang="en-US" dirty="0" smtClean="0"/>
          </a:p>
          <a:p>
            <a:r>
              <a:rPr lang="en-US" dirty="0" smtClean="0"/>
              <a:t>Further Considerations –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Pros and cons of cash vs. in kind benefits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Do we send assignees to high risk locations or emerging markets? </a:t>
            </a:r>
          </a:p>
          <a:p>
            <a:endParaRPr lang="en-US" dirty="0" smtClean="0"/>
          </a:p>
          <a:p>
            <a:r>
              <a:rPr lang="en-US" dirty="0" smtClean="0"/>
              <a:t>Tie assignments in with talent management –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Communicating the value to the employee before, during, and after the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79" y="1447779"/>
            <a:ext cx="3886200" cy="174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Decoding Millennial Mobility: Value, Choice, and Flexibility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6501" y="587548"/>
            <a:ext cx="2715719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 smtClean="0"/>
              <a:t>Stephanie </a:t>
            </a:r>
            <a:r>
              <a:rPr lang="en-US" sz="1053" b="1" dirty="0"/>
              <a:t>Borgeson</a:t>
            </a:r>
          </a:p>
          <a:p>
            <a:r>
              <a:rPr lang="en-US" sz="1080" dirty="0"/>
              <a:t>Client Engagement Manager</a:t>
            </a:r>
          </a:p>
          <a:p>
            <a:r>
              <a:rPr lang="en-US" sz="1080" dirty="0" smtClean="0">
                <a:hlinkClick r:id="rId2"/>
              </a:rPr>
              <a:t>sborgeson@air-inc.com</a:t>
            </a:r>
            <a:endParaRPr lang="en-US" sz="1080" dirty="0" smtClean="0"/>
          </a:p>
          <a:p>
            <a:r>
              <a:rPr lang="en-US" sz="1080" dirty="0" smtClean="0"/>
              <a:t>AIRINC</a:t>
            </a:r>
            <a:endParaRPr lang="en-US" sz="1080" dirty="0"/>
          </a:p>
          <a:p>
            <a:endParaRPr lang="en-US" sz="948" dirty="0"/>
          </a:p>
        </p:txBody>
      </p:sp>
      <p:sp>
        <p:nvSpPr>
          <p:cNvPr id="8" name="TextBox 7"/>
          <p:cNvSpPr txBox="1"/>
          <p:nvPr/>
        </p:nvSpPr>
        <p:spPr>
          <a:xfrm>
            <a:off x="5626501" y="1394010"/>
            <a:ext cx="2232258" cy="71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/>
              <a:t>Linda Parker Pennington</a:t>
            </a:r>
          </a:p>
          <a:p>
            <a:r>
              <a:rPr lang="en-US" sz="1080" dirty="0"/>
              <a:t>Sr. Director Business Development</a:t>
            </a:r>
          </a:p>
          <a:p>
            <a:r>
              <a:rPr lang="en-US" sz="948" dirty="0" smtClean="0">
                <a:hlinkClick r:id="rId3"/>
              </a:rPr>
              <a:t>lpennington@air-inc.com</a:t>
            </a:r>
            <a:endParaRPr lang="en-US" sz="948" dirty="0" smtClean="0"/>
          </a:p>
          <a:p>
            <a:r>
              <a:rPr lang="en-US" sz="948" dirty="0" smtClean="0"/>
              <a:t>AIRINC</a:t>
            </a:r>
            <a:endParaRPr lang="en-US" sz="948" dirty="0"/>
          </a:p>
        </p:txBody>
      </p:sp>
      <p:sp>
        <p:nvSpPr>
          <p:cNvPr id="9" name="TextBox 8"/>
          <p:cNvSpPr txBox="1"/>
          <p:nvPr/>
        </p:nvSpPr>
        <p:spPr>
          <a:xfrm>
            <a:off x="5626501" y="2270736"/>
            <a:ext cx="2232258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/>
              <a:t>Natacha Sittner</a:t>
            </a:r>
          </a:p>
          <a:p>
            <a:r>
              <a:rPr lang="en-US" sz="1080" dirty="0"/>
              <a:t>Head, Talent </a:t>
            </a:r>
            <a:r>
              <a:rPr lang="en-US" sz="1080" dirty="0" smtClean="0"/>
              <a:t>Mobility</a:t>
            </a:r>
          </a:p>
          <a:p>
            <a:r>
              <a:rPr lang="en-US" sz="1080" dirty="0" smtClean="0"/>
              <a:t>Netflix</a:t>
            </a:r>
            <a:endParaRPr lang="en-US" sz="108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48225" y="520449"/>
            <a:ext cx="714953" cy="2313560"/>
            <a:chOff x="5905516" y="224178"/>
            <a:chExt cx="1414232" cy="45764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148" y="1826580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16" y="3428982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7" r="12819"/>
            <a:stretch/>
          </p:blipFill>
          <p:spPr>
            <a:xfrm>
              <a:off x="5948148" y="224178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17" name="TextBox 16"/>
          <p:cNvSpPr txBox="1"/>
          <p:nvPr/>
        </p:nvSpPr>
        <p:spPr>
          <a:xfrm>
            <a:off x="918433" y="561088"/>
            <a:ext cx="287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Content Placeholder 5" hidden="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 hidden="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79" y="3196675"/>
            <a:ext cx="8321041" cy="1558446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"/>
          </p:nvPr>
        </p:nvSpPr>
        <p:spPr>
          <a:xfrm>
            <a:off x="3779891" y="3559341"/>
            <a:ext cx="3886200" cy="174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Questions?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1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1479" y="3021915"/>
            <a:ext cx="8321041" cy="1558446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014337"/>
            <a:ext cx="3886200" cy="174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Decoding Millennial Mobility: Value, Choice, and Flexibility </a:t>
            </a:r>
          </a:p>
        </p:txBody>
      </p:sp>
      <p:sp>
        <p:nvSpPr>
          <p:cNvPr id="4" name="Content Placeholder 3" hidden="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5928" y="3116182"/>
            <a:ext cx="6903721" cy="1360192"/>
          </a:xfrm>
          <a:gradFill flip="none" rotWithShape="1">
            <a:gsLst>
              <a:gs pos="0">
                <a:schemeClr val="accent3">
                  <a:lumMod val="0"/>
                  <a:lumOff val="100000"/>
                  <a:alpha val="49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chemeClr val="accent2"/>
                </a:solidFill>
              </a:rPr>
              <a:t>AMERICAS</a:t>
            </a:r>
          </a:p>
          <a:p>
            <a:pPr marL="0" indent="0">
              <a:buNone/>
            </a:pPr>
            <a:r>
              <a:rPr lang="en-US" sz="1050" b="1" dirty="0"/>
              <a:t>AIRINC Global Headquarters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800" dirty="0">
                <a:solidFill>
                  <a:schemeClr val="tx1"/>
                </a:solidFill>
              </a:rPr>
              <a:t>Cambridge, </a:t>
            </a:r>
            <a:r>
              <a:rPr lang="en-US" sz="800" dirty="0" smtClean="0">
                <a:solidFill>
                  <a:schemeClr val="tx1"/>
                </a:solidFill>
              </a:rPr>
              <a:t>MA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United States of America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2"/>
                </a:solidFill>
              </a:rPr>
              <a:t>T +1 617 354 2133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>
                <a:solidFill>
                  <a:srgbClr val="D99730"/>
                </a:solidFill>
              </a:rPr>
              <a:t/>
            </a:r>
            <a:br>
              <a:rPr lang="en-US" sz="1050" dirty="0" smtClean="0">
                <a:solidFill>
                  <a:srgbClr val="D99730"/>
                </a:solidFill>
              </a:rPr>
            </a:br>
            <a:r>
              <a:rPr lang="en-US" sz="900" b="1" dirty="0" smtClean="0">
                <a:solidFill>
                  <a:schemeClr val="accent2"/>
                </a:solidFill>
              </a:rPr>
              <a:t>EMEA</a:t>
            </a:r>
          </a:p>
          <a:p>
            <a:pPr marL="0" indent="0">
              <a:buNone/>
            </a:pPr>
            <a:r>
              <a:rPr lang="en-US" sz="1050" b="1" dirty="0" smtClean="0"/>
              <a:t>Brussels, Belgium</a:t>
            </a:r>
            <a:br>
              <a:rPr lang="en-US" sz="1050" b="1" dirty="0" smtClean="0"/>
            </a:br>
            <a:r>
              <a:rPr lang="en-US" sz="800" dirty="0" smtClean="0">
                <a:solidFill>
                  <a:schemeClr val="accent1"/>
                </a:solidFill>
              </a:rPr>
              <a:t>T +32 (0)2 650 0970</a:t>
            </a:r>
          </a:p>
          <a:p>
            <a:pPr marL="0" indent="0">
              <a:buNone/>
            </a:pPr>
            <a:r>
              <a:rPr lang="en-US" sz="1050" b="1" dirty="0" smtClean="0"/>
              <a:t>Amsterdam, The Netherlands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800" dirty="0" smtClean="0">
                <a:solidFill>
                  <a:schemeClr val="accent1"/>
                </a:solidFill>
              </a:rPr>
              <a:t>T +31 (0)20 489 3854</a:t>
            </a:r>
          </a:p>
          <a:p>
            <a:pPr marL="0" indent="0">
              <a:buNone/>
            </a:pPr>
            <a:r>
              <a:rPr lang="en-US" sz="1050" b="1" dirty="0" smtClean="0"/>
              <a:t>London</a:t>
            </a:r>
            <a:r>
              <a:rPr lang="en-US" sz="1050" b="1" dirty="0"/>
              <a:t>, United Kingdom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800" dirty="0">
                <a:solidFill>
                  <a:schemeClr val="accent1"/>
                </a:solidFill>
              </a:rPr>
              <a:t>T +44 (0)20 3514 </a:t>
            </a:r>
            <a:r>
              <a:rPr lang="en-US" sz="800" dirty="0" smtClean="0">
                <a:solidFill>
                  <a:schemeClr val="accent1"/>
                </a:solidFill>
              </a:rPr>
              <a:t>8650</a:t>
            </a:r>
            <a:endParaRPr lang="en-US" sz="1050" dirty="0"/>
          </a:p>
          <a:p>
            <a:pPr marL="0" indent="0">
              <a:buNone/>
            </a:pPr>
            <a:r>
              <a:rPr lang="en-US" sz="900" b="1" dirty="0" smtClean="0">
                <a:solidFill>
                  <a:schemeClr val="accent2"/>
                </a:solidFill>
              </a:rPr>
              <a:t>APAC</a:t>
            </a:r>
            <a:endParaRPr lang="en-US" sz="9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050" b="1" dirty="0"/>
              <a:t>Hong Kong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800" dirty="0">
                <a:solidFill>
                  <a:schemeClr val="accent1"/>
                </a:solidFill>
              </a:rPr>
              <a:t>T +852 2541 </a:t>
            </a:r>
            <a:r>
              <a:rPr lang="en-US" sz="800" dirty="0" smtClean="0">
                <a:solidFill>
                  <a:schemeClr val="accent1"/>
                </a:solidFill>
              </a:rPr>
              <a:t>8380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626501" y="587548"/>
            <a:ext cx="2715719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 smtClean="0"/>
              <a:t>Stephanie </a:t>
            </a:r>
            <a:r>
              <a:rPr lang="en-US" sz="1053" b="1" dirty="0"/>
              <a:t>Borgeson</a:t>
            </a:r>
          </a:p>
          <a:p>
            <a:r>
              <a:rPr lang="en-US" sz="1080" dirty="0"/>
              <a:t>Client Engagement Manager</a:t>
            </a:r>
          </a:p>
          <a:p>
            <a:r>
              <a:rPr lang="en-US" sz="1080" dirty="0" smtClean="0">
                <a:hlinkClick r:id="rId2"/>
              </a:rPr>
              <a:t>sborgeson@air-inc.com</a:t>
            </a:r>
            <a:endParaRPr lang="en-US" sz="1080" dirty="0" smtClean="0"/>
          </a:p>
          <a:p>
            <a:r>
              <a:rPr lang="en-US" sz="1080" dirty="0" smtClean="0"/>
              <a:t>AIRINC</a:t>
            </a:r>
            <a:endParaRPr lang="en-US" sz="1080" dirty="0"/>
          </a:p>
          <a:p>
            <a:endParaRPr lang="en-US" sz="948" dirty="0"/>
          </a:p>
        </p:txBody>
      </p:sp>
      <p:sp>
        <p:nvSpPr>
          <p:cNvPr id="8" name="TextBox 7"/>
          <p:cNvSpPr txBox="1"/>
          <p:nvPr/>
        </p:nvSpPr>
        <p:spPr>
          <a:xfrm>
            <a:off x="5626501" y="1394010"/>
            <a:ext cx="2232258" cy="71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/>
              <a:t>Linda Parker Pennington</a:t>
            </a:r>
          </a:p>
          <a:p>
            <a:r>
              <a:rPr lang="en-US" sz="1080" dirty="0"/>
              <a:t>Sr. Director Business Development</a:t>
            </a:r>
          </a:p>
          <a:p>
            <a:r>
              <a:rPr lang="en-US" sz="948" dirty="0" smtClean="0">
                <a:hlinkClick r:id="rId3"/>
              </a:rPr>
              <a:t>lpennington@air-inc.com</a:t>
            </a:r>
            <a:endParaRPr lang="en-US" sz="948" dirty="0" smtClean="0"/>
          </a:p>
          <a:p>
            <a:r>
              <a:rPr lang="en-US" sz="948" dirty="0" smtClean="0"/>
              <a:t>AIRINC</a:t>
            </a:r>
            <a:endParaRPr lang="en-US" sz="948" dirty="0"/>
          </a:p>
        </p:txBody>
      </p:sp>
      <p:sp>
        <p:nvSpPr>
          <p:cNvPr id="9" name="TextBox 8"/>
          <p:cNvSpPr txBox="1"/>
          <p:nvPr/>
        </p:nvSpPr>
        <p:spPr>
          <a:xfrm>
            <a:off x="5626501" y="2270736"/>
            <a:ext cx="2232258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/>
              <a:t>Natacha Sittner</a:t>
            </a:r>
          </a:p>
          <a:p>
            <a:r>
              <a:rPr lang="en-US" sz="1080" dirty="0"/>
              <a:t>Head, Talent </a:t>
            </a:r>
            <a:r>
              <a:rPr lang="en-US" sz="1080" dirty="0" smtClean="0"/>
              <a:t>Mobility</a:t>
            </a:r>
          </a:p>
          <a:p>
            <a:r>
              <a:rPr lang="en-US" sz="1080" dirty="0" smtClean="0"/>
              <a:t>Netflix</a:t>
            </a:r>
            <a:endParaRPr lang="en-US" sz="108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48225" y="520449"/>
            <a:ext cx="714953" cy="2313560"/>
            <a:chOff x="5905516" y="224178"/>
            <a:chExt cx="1414232" cy="45764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148" y="1826580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16" y="3428982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7" r="12819"/>
            <a:stretch/>
          </p:blipFill>
          <p:spPr>
            <a:xfrm>
              <a:off x="5948148" y="224178"/>
              <a:ext cx="1371600" cy="1371600"/>
            </a:xfrm>
            <a:prstGeom prst="ellips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3" y="3334217"/>
            <a:ext cx="1104361" cy="8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83230"/>
            <a:ext cx="9144000" cy="2731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2108" y="1575006"/>
            <a:ext cx="8194697" cy="1225021"/>
          </a:xfrm>
        </p:spPr>
        <p:txBody>
          <a:bodyPr>
            <a:noAutofit/>
          </a:bodyPr>
          <a:lstStyle/>
          <a:p>
            <a:r>
              <a:rPr lang="en-US" sz="2800" dirty="0"/>
              <a:t>Find out how </a:t>
            </a:r>
            <a:r>
              <a:rPr lang="en-US" sz="2800" b="1" dirty="0">
                <a:solidFill>
                  <a:schemeClr val="bg1"/>
                </a:solidFill>
              </a:rPr>
              <a:t>AIRINC can help you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dirty="0" smtClean="0"/>
              <a:t>create </a:t>
            </a:r>
            <a:r>
              <a:rPr lang="en-US" sz="2800" dirty="0"/>
              <a:t>or improve your global mobility program.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32108" y="3072765"/>
            <a:ext cx="8343287" cy="1460500"/>
          </a:xfrm>
        </p:spPr>
        <p:txBody>
          <a:bodyPr>
            <a:normAutofit/>
          </a:bodyPr>
          <a:lstStyle/>
          <a:p>
            <a:pPr algn="ctr"/>
            <a:r>
              <a:rPr lang="en-US" sz="1800" i="0" dirty="0" smtClean="0">
                <a:solidFill>
                  <a:schemeClr val="tx2"/>
                </a:solidFill>
                <a:latin typeface="+mn-lt"/>
              </a:rPr>
              <a:t>Download </a:t>
            </a:r>
            <a:r>
              <a:rPr lang="en-US" sz="1800" i="0" dirty="0">
                <a:solidFill>
                  <a:schemeClr val="tx2"/>
                </a:solidFill>
                <a:latin typeface="+mn-lt"/>
              </a:rPr>
              <a:t>free white </a:t>
            </a:r>
            <a:r>
              <a:rPr lang="en-US" sz="1800" i="0" dirty="0" smtClean="0">
                <a:solidFill>
                  <a:schemeClr val="tx2"/>
                </a:solidFill>
                <a:latin typeface="+mn-lt"/>
              </a:rPr>
              <a:t>paper: </a:t>
            </a:r>
            <a:r>
              <a:rPr lang="en-US" sz="1800" i="0" u="sng" dirty="0" smtClean="0">
                <a:latin typeface="+mn-lt"/>
                <a:hlinkClick r:id="rId2"/>
              </a:rPr>
              <a:t>Establishing </a:t>
            </a:r>
            <a:r>
              <a:rPr lang="en-US" sz="1800" i="0" u="sng" dirty="0">
                <a:latin typeface="+mn-lt"/>
                <a:hlinkClick r:id="rId2"/>
              </a:rPr>
              <a:t>Your Optimal Global Mobility </a:t>
            </a:r>
            <a:r>
              <a:rPr lang="en-US" sz="1800" i="0" u="sng" dirty="0" smtClean="0">
                <a:latin typeface="+mn-lt"/>
                <a:hlinkClick r:id="rId2"/>
              </a:rPr>
              <a:t>Program</a:t>
            </a:r>
            <a:endParaRPr lang="en-US" sz="1800" i="0" u="sng" dirty="0" smtClean="0">
              <a:latin typeface="+mn-lt"/>
            </a:endParaRPr>
          </a:p>
          <a:p>
            <a:pPr algn="ctr"/>
            <a:r>
              <a:rPr lang="en-US" sz="1800" i="0" dirty="0" smtClean="0">
                <a:solidFill>
                  <a:schemeClr val="tx2"/>
                </a:solidFill>
                <a:latin typeface="+mn-lt"/>
              </a:rPr>
              <a:t>or visit us at </a:t>
            </a:r>
            <a:r>
              <a:rPr lang="en-US" sz="1800" i="0" dirty="0" smtClean="0">
                <a:solidFill>
                  <a:schemeClr val="tx2"/>
                </a:solidFill>
                <a:latin typeface="+mn-lt"/>
                <a:hlinkClick r:id="rId3"/>
              </a:rPr>
              <a:t>www.air-inc.com</a:t>
            </a:r>
            <a:endParaRPr lang="en-US" sz="180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Content Placeholder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07" y="4069647"/>
            <a:ext cx="4189385" cy="15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12452" y="1391664"/>
            <a:ext cx="1549330" cy="1503936"/>
            <a:chOff x="320040" y="1572221"/>
            <a:chExt cx="1520189" cy="1475650"/>
          </a:xfrm>
        </p:grpSpPr>
        <p:sp>
          <p:nvSpPr>
            <p:cNvPr id="14" name="Oval 13"/>
            <p:cNvSpPr/>
            <p:nvPr/>
          </p:nvSpPr>
          <p:spPr>
            <a:xfrm>
              <a:off x="320040" y="1572221"/>
              <a:ext cx="1520189" cy="14756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63982" y="1833334"/>
              <a:ext cx="985099" cy="914639"/>
            </a:xfrm>
            <a:custGeom>
              <a:avLst/>
              <a:gdLst>
                <a:gd name="T0" fmla="*/ 699973 w 259"/>
                <a:gd name="T1" fmla="*/ 575970 h 262"/>
                <a:gd name="T2" fmla="*/ 536738 w 259"/>
                <a:gd name="T3" fmla="*/ 489575 h 262"/>
                <a:gd name="T4" fmla="*/ 448204 w 259"/>
                <a:gd name="T5" fmla="*/ 446377 h 262"/>
                <a:gd name="T6" fmla="*/ 448204 w 259"/>
                <a:gd name="T7" fmla="*/ 377261 h 262"/>
                <a:gd name="T8" fmla="*/ 481404 w 259"/>
                <a:gd name="T9" fmla="*/ 290865 h 262"/>
                <a:gd name="T10" fmla="*/ 517371 w 259"/>
                <a:gd name="T11" fmla="*/ 247667 h 262"/>
                <a:gd name="T12" fmla="*/ 495238 w 259"/>
                <a:gd name="T13" fmla="*/ 192950 h 262"/>
                <a:gd name="T14" fmla="*/ 500771 w 259"/>
                <a:gd name="T15" fmla="*/ 115194 h 262"/>
                <a:gd name="T16" fmla="*/ 359670 w 259"/>
                <a:gd name="T17" fmla="*/ 0 h 262"/>
                <a:gd name="T18" fmla="*/ 218569 w 259"/>
                <a:gd name="T19" fmla="*/ 115194 h 262"/>
                <a:gd name="T20" fmla="*/ 224102 w 259"/>
                <a:gd name="T21" fmla="*/ 192950 h 262"/>
                <a:gd name="T22" fmla="*/ 201968 w 259"/>
                <a:gd name="T23" fmla="*/ 247667 h 262"/>
                <a:gd name="T24" fmla="*/ 235169 w 259"/>
                <a:gd name="T25" fmla="*/ 290865 h 262"/>
                <a:gd name="T26" fmla="*/ 271136 w 259"/>
                <a:gd name="T27" fmla="*/ 377261 h 262"/>
                <a:gd name="T28" fmla="*/ 268369 w 259"/>
                <a:gd name="T29" fmla="*/ 446377 h 262"/>
                <a:gd name="T30" fmla="*/ 182602 w 259"/>
                <a:gd name="T31" fmla="*/ 489575 h 262"/>
                <a:gd name="T32" fmla="*/ 19367 w 259"/>
                <a:gd name="T33" fmla="*/ 575970 h 262"/>
                <a:gd name="T34" fmla="*/ 5533 w 259"/>
                <a:gd name="T35" fmla="*/ 754521 h 262"/>
                <a:gd name="T36" fmla="*/ 711040 w 259"/>
                <a:gd name="T37" fmla="*/ 754521 h 262"/>
                <a:gd name="T38" fmla="*/ 699973 w 259"/>
                <a:gd name="T39" fmla="*/ 575970 h 2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9" h="262">
                  <a:moveTo>
                    <a:pt x="253" y="200"/>
                  </a:moveTo>
                  <a:cubicBezTo>
                    <a:pt x="245" y="188"/>
                    <a:pt x="219" y="180"/>
                    <a:pt x="194" y="170"/>
                  </a:cubicBezTo>
                  <a:cubicBezTo>
                    <a:pt x="168" y="159"/>
                    <a:pt x="162" y="155"/>
                    <a:pt x="162" y="155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2" y="131"/>
                    <a:pt x="171" y="124"/>
                    <a:pt x="174" y="101"/>
                  </a:cubicBezTo>
                  <a:cubicBezTo>
                    <a:pt x="180" y="102"/>
                    <a:pt x="186" y="92"/>
                    <a:pt x="187" y="86"/>
                  </a:cubicBezTo>
                  <a:cubicBezTo>
                    <a:pt x="187" y="81"/>
                    <a:pt x="186" y="66"/>
                    <a:pt x="179" y="67"/>
                  </a:cubicBezTo>
                  <a:cubicBezTo>
                    <a:pt x="180" y="56"/>
                    <a:pt x="181" y="46"/>
                    <a:pt x="181" y="40"/>
                  </a:cubicBezTo>
                  <a:cubicBezTo>
                    <a:pt x="179" y="21"/>
                    <a:pt x="159" y="0"/>
                    <a:pt x="130" y="0"/>
                  </a:cubicBezTo>
                  <a:cubicBezTo>
                    <a:pt x="100" y="0"/>
                    <a:pt x="81" y="21"/>
                    <a:pt x="79" y="40"/>
                  </a:cubicBezTo>
                  <a:cubicBezTo>
                    <a:pt x="78" y="46"/>
                    <a:pt x="79" y="56"/>
                    <a:pt x="81" y="67"/>
                  </a:cubicBezTo>
                  <a:cubicBezTo>
                    <a:pt x="73" y="66"/>
                    <a:pt x="72" y="81"/>
                    <a:pt x="73" y="86"/>
                  </a:cubicBezTo>
                  <a:cubicBezTo>
                    <a:pt x="73" y="92"/>
                    <a:pt x="79" y="102"/>
                    <a:pt x="85" y="101"/>
                  </a:cubicBezTo>
                  <a:cubicBezTo>
                    <a:pt x="88" y="124"/>
                    <a:pt x="98" y="131"/>
                    <a:pt x="98" y="131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55"/>
                    <a:pt x="91" y="159"/>
                    <a:pt x="66" y="170"/>
                  </a:cubicBezTo>
                  <a:cubicBezTo>
                    <a:pt x="40" y="180"/>
                    <a:pt x="15" y="188"/>
                    <a:pt x="7" y="200"/>
                  </a:cubicBezTo>
                  <a:cubicBezTo>
                    <a:pt x="0" y="211"/>
                    <a:pt x="2" y="262"/>
                    <a:pt x="2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9" y="211"/>
                    <a:pt x="253" y="2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9919" y="1921895"/>
            <a:ext cx="3800475" cy="28401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1104636"/>
          </a:xfrm>
        </p:spPr>
        <p:txBody>
          <a:bodyPr/>
          <a:lstStyle/>
          <a:p>
            <a:r>
              <a:rPr lang="en-US" dirty="0"/>
              <a:t>Millennials – a profile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583909"/>
            <a:ext cx="9144000" cy="6865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millennial generation shaking up the workplace rules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63982" y="2606598"/>
            <a:ext cx="3868340" cy="2157048"/>
          </a:xfrm>
          <a:ln w="12700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Born between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1980-2000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1.8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Billon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people globally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Likely to want 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expect to work internationally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Desire choice and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flexibility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97390" y="1901609"/>
            <a:ext cx="3593519" cy="593866"/>
          </a:xfrm>
        </p:spPr>
        <p:txBody>
          <a:bodyPr>
            <a:normAutofit fontScale="92500"/>
          </a:bodyPr>
          <a:lstStyle/>
          <a:p>
            <a:r>
              <a:rPr lang="en-US" sz="1600" b="0" dirty="0" smtClean="0"/>
              <a:t>U.S. Labor Force by Generation, 1995-2015</a:t>
            </a:r>
          </a:p>
          <a:p>
            <a:r>
              <a:rPr lang="en-US" sz="1200" i="1" dirty="0" smtClean="0">
                <a:solidFill>
                  <a:schemeClr val="accent2"/>
                </a:solidFill>
              </a:rPr>
              <a:t>In </a:t>
            </a:r>
            <a:r>
              <a:rPr lang="en-US" sz="1200" i="1" dirty="0" err="1" smtClean="0">
                <a:solidFill>
                  <a:schemeClr val="accent2"/>
                </a:solidFill>
              </a:rPr>
              <a:t>millons</a:t>
            </a:r>
            <a:endParaRPr lang="en-US" sz="1200" i="1" dirty="0">
              <a:solidFill>
                <a:schemeClr val="accent2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18281"/>
          <a:stretch/>
        </p:blipFill>
        <p:spPr>
          <a:xfrm>
            <a:off x="4797024" y="2538089"/>
            <a:ext cx="3593885" cy="18172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30349" y="1751309"/>
            <a:ext cx="265424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?</a:t>
            </a:r>
          </a:p>
          <a:p>
            <a:endParaRPr lang="en-US" dirty="0"/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5272262" y="4000794"/>
            <a:ext cx="3593519" cy="593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i="1" dirty="0"/>
              <a:t>Image credit: US Bureau of Labor </a:t>
            </a:r>
            <a:r>
              <a:rPr lang="en-US" sz="1100" b="0" i="1" dirty="0" smtClean="0"/>
              <a:t>Statistics</a:t>
            </a:r>
            <a:endParaRPr lang="en-US" sz="1100" b="0" i="1" dirty="0"/>
          </a:p>
        </p:txBody>
      </p:sp>
    </p:spTree>
    <p:extLst>
      <p:ext uri="{BB962C8B-B14F-4D97-AF65-F5344CB8AC3E}">
        <p14:creationId xmlns:p14="http://schemas.microsoft.com/office/powerpoint/2010/main" val="1959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Differentiate Your Policies?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/>
              <a:t>Right package for </a:t>
            </a:r>
            <a:r>
              <a:rPr lang="en-US" b="0" dirty="0" smtClean="0"/>
              <a:t>assignment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1686877"/>
          </a:xfrm>
          <a:solidFill>
            <a:schemeClr val="accent3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Pay elements tailored to assignment conditions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Talent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1686877"/>
          </a:xfrm>
          <a:solidFill>
            <a:schemeClr val="accent3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Assignments aligned to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796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Choices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67254" y="1049166"/>
            <a:ext cx="4864608" cy="897435"/>
          </a:xfrm>
          <a:custGeom>
            <a:avLst/>
            <a:gdLst>
              <a:gd name="connsiteX0" fmla="*/ 0 w 4864608"/>
              <a:gd name="connsiteY0" fmla="*/ 0 h 897433"/>
              <a:gd name="connsiteX1" fmla="*/ 4415892 w 4864608"/>
              <a:gd name="connsiteY1" fmla="*/ 0 h 897433"/>
              <a:gd name="connsiteX2" fmla="*/ 4864608 w 4864608"/>
              <a:gd name="connsiteY2" fmla="*/ 448717 h 897433"/>
              <a:gd name="connsiteX3" fmla="*/ 4415892 w 4864608"/>
              <a:gd name="connsiteY3" fmla="*/ 897433 h 897433"/>
              <a:gd name="connsiteX4" fmla="*/ 0 w 4864608"/>
              <a:gd name="connsiteY4" fmla="*/ 897433 h 897433"/>
              <a:gd name="connsiteX5" fmla="*/ 0 w 4864608"/>
              <a:gd name="connsiteY5" fmla="*/ 0 h 89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4608" h="897433">
                <a:moveTo>
                  <a:pt x="4864608" y="897432"/>
                </a:moveTo>
                <a:lnTo>
                  <a:pt x="448716" y="897432"/>
                </a:lnTo>
                <a:lnTo>
                  <a:pt x="0" y="448716"/>
                </a:lnTo>
                <a:lnTo>
                  <a:pt x="448716" y="1"/>
                </a:lnTo>
                <a:lnTo>
                  <a:pt x="4864608" y="1"/>
                </a:lnTo>
                <a:lnTo>
                  <a:pt x="4864608" y="8974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101" tIns="95251" rIns="17780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Core/Flex</a:t>
            </a:r>
            <a:endParaRPr lang="en-US" sz="2500" kern="1200" dirty="0"/>
          </a:p>
        </p:txBody>
      </p:sp>
      <p:sp>
        <p:nvSpPr>
          <p:cNvPr id="12" name="Oval 11"/>
          <p:cNvSpPr/>
          <p:nvPr/>
        </p:nvSpPr>
        <p:spPr>
          <a:xfrm>
            <a:off x="2118537" y="1049167"/>
            <a:ext cx="897433" cy="8974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2118537" y="2214490"/>
            <a:ext cx="5313325" cy="897435"/>
            <a:chOff x="2118537" y="2214490"/>
            <a:chExt cx="5313325" cy="897435"/>
          </a:xfrm>
        </p:grpSpPr>
        <p:sp>
          <p:nvSpPr>
            <p:cNvPr id="13" name="Freeform 12"/>
            <p:cNvSpPr/>
            <p:nvPr/>
          </p:nvSpPr>
          <p:spPr>
            <a:xfrm>
              <a:off x="2567254" y="2214490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Early in Career/Developmental</a:t>
              </a:r>
              <a:endParaRPr lang="en-US" sz="2500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118537" y="2214491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72"/>
            <p:cNvSpPr>
              <a:spLocks noEditPoints="1"/>
            </p:cNvSpPr>
            <p:nvPr/>
          </p:nvSpPr>
          <p:spPr bwMode="auto">
            <a:xfrm>
              <a:off x="2293405" y="2451221"/>
              <a:ext cx="517217" cy="495180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7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1 h 306"/>
                <a:gd name="T26" fmla="*/ 227 w 406"/>
                <a:gd name="T27" fmla="*/ 221 h 306"/>
                <a:gd name="T28" fmla="*/ 334 w 406"/>
                <a:gd name="T29" fmla="*/ 160 h 306"/>
                <a:gd name="T30" fmla="*/ 218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9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1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8" y="306"/>
                    <a:pt x="203" y="306"/>
                  </a:cubicBezTo>
                  <a:cubicBezTo>
                    <a:pt x="218" y="306"/>
                    <a:pt x="236" y="290"/>
                    <a:pt x="275" y="272"/>
                  </a:cubicBezTo>
                  <a:cubicBezTo>
                    <a:pt x="315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7" y="7"/>
                    <a:pt x="227" y="7"/>
                    <a:pt x="227" y="7"/>
                  </a:cubicBezTo>
                  <a:cubicBezTo>
                    <a:pt x="214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92" y="228"/>
                    <a:pt x="214" y="228"/>
                    <a:pt x="227" y="221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8" y="133"/>
                    <a:pt x="218" y="133"/>
                    <a:pt x="218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5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9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1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18537" y="3379814"/>
            <a:ext cx="5313325" cy="897434"/>
            <a:chOff x="2118537" y="3379814"/>
            <a:chExt cx="5313325" cy="897434"/>
          </a:xfrm>
        </p:grpSpPr>
        <p:sp>
          <p:nvSpPr>
            <p:cNvPr id="15" name="Freeform 14"/>
            <p:cNvSpPr/>
            <p:nvPr/>
          </p:nvSpPr>
          <p:spPr>
            <a:xfrm>
              <a:off x="2567254" y="3379814"/>
              <a:ext cx="4864608" cy="897434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Host Plus</a:t>
              </a:r>
              <a:endParaRPr lang="en-US" sz="25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118537" y="3379815"/>
              <a:ext cx="897433" cy="8974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Cross 18"/>
            <p:cNvSpPr/>
            <p:nvPr/>
          </p:nvSpPr>
          <p:spPr>
            <a:xfrm>
              <a:off x="2371673" y="3648191"/>
              <a:ext cx="360680" cy="360680"/>
            </a:xfrm>
            <a:prstGeom prst="plus">
              <a:avLst>
                <a:gd name="adj" fmla="val 36268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9012" y="1219374"/>
            <a:ext cx="586001" cy="584501"/>
            <a:chOff x="4115605" y="598944"/>
            <a:chExt cx="5874927" cy="5859885"/>
          </a:xfrm>
        </p:grpSpPr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8018845" y="2809070"/>
              <a:ext cx="1971687" cy="1465374"/>
            </a:xfrm>
            <a:custGeom>
              <a:avLst/>
              <a:gdLst>
                <a:gd name="T0" fmla="*/ 121 w 246"/>
                <a:gd name="T1" fmla="*/ 182 h 182"/>
                <a:gd name="T2" fmla="*/ 121 w 246"/>
                <a:gd name="T3" fmla="*/ 182 h 182"/>
                <a:gd name="T4" fmla="*/ 120 w 246"/>
                <a:gd name="T5" fmla="*/ 182 h 182"/>
                <a:gd name="T6" fmla="*/ 119 w 246"/>
                <a:gd name="T7" fmla="*/ 182 h 182"/>
                <a:gd name="T8" fmla="*/ 118 w 246"/>
                <a:gd name="T9" fmla="*/ 181 h 182"/>
                <a:gd name="T10" fmla="*/ 117 w 246"/>
                <a:gd name="T11" fmla="*/ 180 h 182"/>
                <a:gd name="T12" fmla="*/ 116 w 246"/>
                <a:gd name="T13" fmla="*/ 178 h 182"/>
                <a:gd name="T14" fmla="*/ 115 w 246"/>
                <a:gd name="T15" fmla="*/ 176 h 182"/>
                <a:gd name="T16" fmla="*/ 115 w 246"/>
                <a:gd name="T17" fmla="*/ 174 h 182"/>
                <a:gd name="T18" fmla="*/ 115 w 246"/>
                <a:gd name="T19" fmla="*/ 136 h 182"/>
                <a:gd name="T20" fmla="*/ 0 w 246"/>
                <a:gd name="T21" fmla="*/ 136 h 182"/>
                <a:gd name="T22" fmla="*/ 0 w 246"/>
                <a:gd name="T23" fmla="*/ 113 h 182"/>
                <a:gd name="T24" fmla="*/ 3 w 246"/>
                <a:gd name="T25" fmla="*/ 114 h 182"/>
                <a:gd name="T26" fmla="*/ 6 w 246"/>
                <a:gd name="T27" fmla="*/ 115 h 182"/>
                <a:gd name="T28" fmla="*/ 10 w 246"/>
                <a:gd name="T29" fmla="*/ 115 h 182"/>
                <a:gd name="T30" fmla="*/ 19 w 246"/>
                <a:gd name="T31" fmla="*/ 113 h 182"/>
                <a:gd name="T32" fmla="*/ 27 w 246"/>
                <a:gd name="T33" fmla="*/ 108 h 182"/>
                <a:gd name="T34" fmla="*/ 32 w 246"/>
                <a:gd name="T35" fmla="*/ 100 h 182"/>
                <a:gd name="T36" fmla="*/ 34 w 246"/>
                <a:gd name="T37" fmla="*/ 91 h 182"/>
                <a:gd name="T38" fmla="*/ 32 w 246"/>
                <a:gd name="T39" fmla="*/ 82 h 182"/>
                <a:gd name="T40" fmla="*/ 27 w 246"/>
                <a:gd name="T41" fmla="*/ 74 h 182"/>
                <a:gd name="T42" fmla="*/ 19 w 246"/>
                <a:gd name="T43" fmla="*/ 69 h 182"/>
                <a:gd name="T44" fmla="*/ 10 w 246"/>
                <a:gd name="T45" fmla="*/ 67 h 182"/>
                <a:gd name="T46" fmla="*/ 6 w 246"/>
                <a:gd name="T47" fmla="*/ 67 h 182"/>
                <a:gd name="T48" fmla="*/ 3 w 246"/>
                <a:gd name="T49" fmla="*/ 68 h 182"/>
                <a:gd name="T50" fmla="*/ 0 w 246"/>
                <a:gd name="T51" fmla="*/ 69 h 182"/>
                <a:gd name="T52" fmla="*/ 0 w 246"/>
                <a:gd name="T53" fmla="*/ 46 h 182"/>
                <a:gd name="T54" fmla="*/ 115 w 246"/>
                <a:gd name="T55" fmla="*/ 46 h 182"/>
                <a:gd name="T56" fmla="*/ 115 w 246"/>
                <a:gd name="T57" fmla="*/ 8 h 182"/>
                <a:gd name="T58" fmla="*/ 115 w 246"/>
                <a:gd name="T59" fmla="*/ 6 h 182"/>
                <a:gd name="T60" fmla="*/ 116 w 246"/>
                <a:gd name="T61" fmla="*/ 4 h 182"/>
                <a:gd name="T62" fmla="*/ 117 w 246"/>
                <a:gd name="T63" fmla="*/ 2 h 182"/>
                <a:gd name="T64" fmla="*/ 118 w 246"/>
                <a:gd name="T65" fmla="*/ 1 h 182"/>
                <a:gd name="T66" fmla="*/ 119 w 246"/>
                <a:gd name="T67" fmla="*/ 0 h 182"/>
                <a:gd name="T68" fmla="*/ 120 w 246"/>
                <a:gd name="T69" fmla="*/ 0 h 182"/>
                <a:gd name="T70" fmla="*/ 120 w 246"/>
                <a:gd name="T71" fmla="*/ 0 h 182"/>
                <a:gd name="T72" fmla="*/ 121 w 246"/>
                <a:gd name="T73" fmla="*/ 0 h 182"/>
                <a:gd name="T74" fmla="*/ 122 w 246"/>
                <a:gd name="T75" fmla="*/ 0 h 182"/>
                <a:gd name="T76" fmla="*/ 123 w 246"/>
                <a:gd name="T77" fmla="*/ 0 h 182"/>
                <a:gd name="T78" fmla="*/ 123 w 246"/>
                <a:gd name="T79" fmla="*/ 0 h 182"/>
                <a:gd name="T80" fmla="*/ 124 w 246"/>
                <a:gd name="T81" fmla="*/ 1 h 182"/>
                <a:gd name="T82" fmla="*/ 243 w 246"/>
                <a:gd name="T83" fmla="*/ 84 h 182"/>
                <a:gd name="T84" fmla="*/ 244 w 246"/>
                <a:gd name="T85" fmla="*/ 85 h 182"/>
                <a:gd name="T86" fmla="*/ 245 w 246"/>
                <a:gd name="T87" fmla="*/ 87 h 182"/>
                <a:gd name="T88" fmla="*/ 246 w 246"/>
                <a:gd name="T89" fmla="*/ 89 h 182"/>
                <a:gd name="T90" fmla="*/ 246 w 246"/>
                <a:gd name="T91" fmla="*/ 91 h 182"/>
                <a:gd name="T92" fmla="*/ 246 w 246"/>
                <a:gd name="T93" fmla="*/ 93 h 182"/>
                <a:gd name="T94" fmla="*/ 245 w 246"/>
                <a:gd name="T95" fmla="*/ 95 h 182"/>
                <a:gd name="T96" fmla="*/ 244 w 246"/>
                <a:gd name="T97" fmla="*/ 97 h 182"/>
                <a:gd name="T98" fmla="*/ 243 w 246"/>
                <a:gd name="T99" fmla="*/ 98 h 182"/>
                <a:gd name="T100" fmla="*/ 124 w 246"/>
                <a:gd name="T101" fmla="*/ 181 h 182"/>
                <a:gd name="T102" fmla="*/ 124 w 246"/>
                <a:gd name="T103" fmla="*/ 182 h 182"/>
                <a:gd name="T104" fmla="*/ 123 w 246"/>
                <a:gd name="T105" fmla="*/ 182 h 182"/>
                <a:gd name="T106" fmla="*/ 122 w 246"/>
                <a:gd name="T107" fmla="*/ 182 h 182"/>
                <a:gd name="T108" fmla="*/ 121 w 246"/>
                <a:gd name="T10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" h="182">
                  <a:moveTo>
                    <a:pt x="121" y="182"/>
                  </a:moveTo>
                  <a:cubicBezTo>
                    <a:pt x="121" y="182"/>
                    <a:pt x="121" y="182"/>
                    <a:pt x="121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8" y="181"/>
                  </a:cubicBezTo>
                  <a:cubicBezTo>
                    <a:pt x="118" y="181"/>
                    <a:pt x="117" y="180"/>
                    <a:pt x="117" y="180"/>
                  </a:cubicBezTo>
                  <a:cubicBezTo>
                    <a:pt x="117" y="179"/>
                    <a:pt x="116" y="179"/>
                    <a:pt x="116" y="178"/>
                  </a:cubicBezTo>
                  <a:cubicBezTo>
                    <a:pt x="116" y="178"/>
                    <a:pt x="115" y="177"/>
                    <a:pt x="115" y="176"/>
                  </a:cubicBezTo>
                  <a:cubicBezTo>
                    <a:pt x="115" y="175"/>
                    <a:pt x="115" y="175"/>
                    <a:pt x="115" y="17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3"/>
                    <a:pt x="2" y="114"/>
                    <a:pt x="3" y="114"/>
                  </a:cubicBezTo>
                  <a:cubicBezTo>
                    <a:pt x="4" y="114"/>
                    <a:pt x="5" y="114"/>
                    <a:pt x="6" y="115"/>
                  </a:cubicBezTo>
                  <a:cubicBezTo>
                    <a:pt x="8" y="115"/>
                    <a:pt x="9" y="115"/>
                    <a:pt x="10" y="115"/>
                  </a:cubicBezTo>
                  <a:cubicBezTo>
                    <a:pt x="13" y="115"/>
                    <a:pt x="16" y="114"/>
                    <a:pt x="19" y="113"/>
                  </a:cubicBezTo>
                  <a:cubicBezTo>
                    <a:pt x="22" y="112"/>
                    <a:pt x="25" y="110"/>
                    <a:pt x="27" y="108"/>
                  </a:cubicBezTo>
                  <a:cubicBezTo>
                    <a:pt x="29" y="106"/>
                    <a:pt x="31" y="103"/>
                    <a:pt x="32" y="100"/>
                  </a:cubicBezTo>
                  <a:cubicBezTo>
                    <a:pt x="33" y="97"/>
                    <a:pt x="34" y="94"/>
                    <a:pt x="34" y="91"/>
                  </a:cubicBezTo>
                  <a:cubicBezTo>
                    <a:pt x="34" y="88"/>
                    <a:pt x="33" y="84"/>
                    <a:pt x="32" y="82"/>
                  </a:cubicBezTo>
                  <a:cubicBezTo>
                    <a:pt x="31" y="79"/>
                    <a:pt x="29" y="76"/>
                    <a:pt x="27" y="74"/>
                  </a:cubicBezTo>
                  <a:cubicBezTo>
                    <a:pt x="24" y="72"/>
                    <a:pt x="22" y="70"/>
                    <a:pt x="19" y="69"/>
                  </a:cubicBezTo>
                  <a:cubicBezTo>
                    <a:pt x="16" y="68"/>
                    <a:pt x="13" y="67"/>
                    <a:pt x="10" y="67"/>
                  </a:cubicBezTo>
                  <a:cubicBezTo>
                    <a:pt x="9" y="67"/>
                    <a:pt x="7" y="67"/>
                    <a:pt x="6" y="67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2" y="68"/>
                    <a:pt x="1" y="68"/>
                    <a:pt x="0" y="6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6"/>
                    <a:pt x="115" y="6"/>
                  </a:cubicBezTo>
                  <a:cubicBezTo>
                    <a:pt x="115" y="5"/>
                    <a:pt x="115" y="4"/>
                    <a:pt x="116" y="4"/>
                  </a:cubicBezTo>
                  <a:cubicBezTo>
                    <a:pt x="116" y="3"/>
                    <a:pt x="116" y="2"/>
                    <a:pt x="117" y="2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0"/>
                    <a:pt x="119" y="0"/>
                    <a:pt x="119" y="0"/>
                  </a:cubicBezTo>
                  <a:cubicBezTo>
                    <a:pt x="119" y="0"/>
                    <a:pt x="119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4" y="0"/>
                    <a:pt x="124" y="1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43" y="84"/>
                    <a:pt x="244" y="84"/>
                    <a:pt x="244" y="85"/>
                  </a:cubicBezTo>
                  <a:cubicBezTo>
                    <a:pt x="245" y="85"/>
                    <a:pt x="245" y="86"/>
                    <a:pt x="245" y="87"/>
                  </a:cubicBezTo>
                  <a:cubicBezTo>
                    <a:pt x="246" y="87"/>
                    <a:pt x="246" y="88"/>
                    <a:pt x="246" y="89"/>
                  </a:cubicBezTo>
                  <a:cubicBezTo>
                    <a:pt x="246" y="89"/>
                    <a:pt x="246" y="90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6" y="94"/>
                    <a:pt x="246" y="95"/>
                    <a:pt x="245" y="95"/>
                  </a:cubicBezTo>
                  <a:cubicBezTo>
                    <a:pt x="245" y="96"/>
                    <a:pt x="245" y="96"/>
                    <a:pt x="244" y="97"/>
                  </a:cubicBezTo>
                  <a:cubicBezTo>
                    <a:pt x="244" y="97"/>
                    <a:pt x="243" y="98"/>
                    <a:pt x="243" y="98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4" y="181"/>
                    <a:pt x="124" y="182"/>
                    <a:pt x="124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3" y="182"/>
                    <a:pt x="122" y="182"/>
                    <a:pt x="122" y="182"/>
                  </a:cubicBezTo>
                  <a:cubicBezTo>
                    <a:pt x="122" y="182"/>
                    <a:pt x="122" y="182"/>
                    <a:pt x="121" y="182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5886465" y="2366524"/>
              <a:ext cx="2323682" cy="2350465"/>
            </a:xfrm>
            <a:custGeom>
              <a:avLst/>
              <a:gdLst>
                <a:gd name="T0" fmla="*/ 128 w 290"/>
                <a:gd name="T1" fmla="*/ 275 h 292"/>
                <a:gd name="T2" fmla="*/ 134 w 290"/>
                <a:gd name="T3" fmla="*/ 263 h 292"/>
                <a:gd name="T4" fmla="*/ 139 w 290"/>
                <a:gd name="T5" fmla="*/ 257 h 292"/>
                <a:gd name="T6" fmla="*/ 82 w 290"/>
                <a:gd name="T7" fmla="*/ 248 h 292"/>
                <a:gd name="T8" fmla="*/ 50 w 290"/>
                <a:gd name="T9" fmla="*/ 219 h 292"/>
                <a:gd name="T10" fmla="*/ 35 w 290"/>
                <a:gd name="T11" fmla="*/ 193 h 292"/>
                <a:gd name="T12" fmla="*/ 31 w 290"/>
                <a:gd name="T13" fmla="*/ 154 h 292"/>
                <a:gd name="T14" fmla="*/ 26 w 290"/>
                <a:gd name="T15" fmla="*/ 159 h 292"/>
                <a:gd name="T16" fmla="*/ 5 w 290"/>
                <a:gd name="T17" fmla="*/ 157 h 292"/>
                <a:gd name="T18" fmla="*/ 10 w 290"/>
                <a:gd name="T19" fmla="*/ 130 h 292"/>
                <a:gd name="T20" fmla="*/ 28 w 290"/>
                <a:gd name="T21" fmla="*/ 134 h 292"/>
                <a:gd name="T22" fmla="*/ 32 w 290"/>
                <a:gd name="T23" fmla="*/ 139 h 292"/>
                <a:gd name="T24" fmla="*/ 39 w 290"/>
                <a:gd name="T25" fmla="*/ 89 h 292"/>
                <a:gd name="T26" fmla="*/ 62 w 290"/>
                <a:gd name="T27" fmla="*/ 59 h 292"/>
                <a:gd name="T28" fmla="*/ 97 w 290"/>
                <a:gd name="T29" fmla="*/ 35 h 292"/>
                <a:gd name="T30" fmla="*/ 137 w 290"/>
                <a:gd name="T31" fmla="*/ 31 h 292"/>
                <a:gd name="T32" fmla="*/ 131 w 290"/>
                <a:gd name="T33" fmla="*/ 26 h 292"/>
                <a:gd name="T34" fmla="*/ 133 w 290"/>
                <a:gd name="T35" fmla="*/ 5 h 292"/>
                <a:gd name="T36" fmla="*/ 160 w 290"/>
                <a:gd name="T37" fmla="*/ 10 h 292"/>
                <a:gd name="T38" fmla="*/ 157 w 290"/>
                <a:gd name="T39" fmla="*/ 28 h 292"/>
                <a:gd name="T40" fmla="*/ 151 w 290"/>
                <a:gd name="T41" fmla="*/ 32 h 292"/>
                <a:gd name="T42" fmla="*/ 193 w 290"/>
                <a:gd name="T43" fmla="*/ 35 h 292"/>
                <a:gd name="T44" fmla="*/ 223 w 290"/>
                <a:gd name="T45" fmla="*/ 53 h 292"/>
                <a:gd name="T46" fmla="*/ 252 w 290"/>
                <a:gd name="T47" fmla="*/ 89 h 292"/>
                <a:gd name="T48" fmla="*/ 259 w 290"/>
                <a:gd name="T49" fmla="*/ 137 h 292"/>
                <a:gd name="T50" fmla="*/ 263 w 290"/>
                <a:gd name="T51" fmla="*/ 133 h 292"/>
                <a:gd name="T52" fmla="*/ 280 w 290"/>
                <a:gd name="T53" fmla="*/ 130 h 292"/>
                <a:gd name="T54" fmla="*/ 285 w 290"/>
                <a:gd name="T55" fmla="*/ 157 h 292"/>
                <a:gd name="T56" fmla="*/ 265 w 290"/>
                <a:gd name="T57" fmla="*/ 160 h 292"/>
                <a:gd name="T58" fmla="*/ 260 w 290"/>
                <a:gd name="T59" fmla="*/ 156 h 292"/>
                <a:gd name="T60" fmla="*/ 255 w 290"/>
                <a:gd name="T61" fmla="*/ 198 h 292"/>
                <a:gd name="T62" fmla="*/ 232 w 290"/>
                <a:gd name="T63" fmla="*/ 230 h 292"/>
                <a:gd name="T64" fmla="*/ 198 w 290"/>
                <a:gd name="T65" fmla="*/ 254 h 292"/>
                <a:gd name="T66" fmla="*/ 151 w 290"/>
                <a:gd name="T67" fmla="*/ 259 h 292"/>
                <a:gd name="T68" fmla="*/ 159 w 290"/>
                <a:gd name="T69" fmla="*/ 266 h 292"/>
                <a:gd name="T70" fmla="*/ 157 w 290"/>
                <a:gd name="T71" fmla="*/ 287 h 292"/>
                <a:gd name="T72" fmla="*/ 142 w 290"/>
                <a:gd name="T73" fmla="*/ 194 h 292"/>
                <a:gd name="T74" fmla="*/ 148 w 290"/>
                <a:gd name="T75" fmla="*/ 194 h 292"/>
                <a:gd name="T76" fmla="*/ 163 w 290"/>
                <a:gd name="T77" fmla="*/ 191 h 292"/>
                <a:gd name="T78" fmla="*/ 184 w 290"/>
                <a:gd name="T79" fmla="*/ 176 h 292"/>
                <a:gd name="T80" fmla="*/ 193 w 290"/>
                <a:gd name="T81" fmla="*/ 159 h 292"/>
                <a:gd name="T82" fmla="*/ 194 w 290"/>
                <a:gd name="T83" fmla="*/ 151 h 292"/>
                <a:gd name="T84" fmla="*/ 194 w 290"/>
                <a:gd name="T85" fmla="*/ 144 h 292"/>
                <a:gd name="T86" fmla="*/ 194 w 290"/>
                <a:gd name="T87" fmla="*/ 136 h 292"/>
                <a:gd name="T88" fmla="*/ 190 w 290"/>
                <a:gd name="T89" fmla="*/ 126 h 292"/>
                <a:gd name="T90" fmla="*/ 177 w 290"/>
                <a:gd name="T91" fmla="*/ 108 h 292"/>
                <a:gd name="T92" fmla="*/ 151 w 290"/>
                <a:gd name="T93" fmla="*/ 97 h 292"/>
                <a:gd name="T94" fmla="*/ 146 w 290"/>
                <a:gd name="T95" fmla="*/ 97 h 292"/>
                <a:gd name="T96" fmla="*/ 138 w 290"/>
                <a:gd name="T97" fmla="*/ 97 h 292"/>
                <a:gd name="T98" fmla="*/ 123 w 290"/>
                <a:gd name="T99" fmla="*/ 102 h 292"/>
                <a:gd name="T100" fmla="*/ 109 w 290"/>
                <a:gd name="T101" fmla="*/ 113 h 292"/>
                <a:gd name="T102" fmla="*/ 100 w 290"/>
                <a:gd name="T103" fmla="*/ 128 h 292"/>
                <a:gd name="T104" fmla="*/ 97 w 290"/>
                <a:gd name="T105" fmla="*/ 146 h 292"/>
                <a:gd name="T106" fmla="*/ 100 w 290"/>
                <a:gd name="T107" fmla="*/ 163 h 292"/>
                <a:gd name="T108" fmla="*/ 109 w 290"/>
                <a:gd name="T109" fmla="*/ 178 h 292"/>
                <a:gd name="T110" fmla="*/ 123 w 290"/>
                <a:gd name="T111" fmla="*/ 189 h 292"/>
                <a:gd name="T112" fmla="*/ 138 w 290"/>
                <a:gd name="T113" fmla="*/ 1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0" h="292">
                  <a:moveTo>
                    <a:pt x="145" y="292"/>
                  </a:moveTo>
                  <a:cubicBezTo>
                    <a:pt x="143" y="292"/>
                    <a:pt x="141" y="291"/>
                    <a:pt x="139" y="290"/>
                  </a:cubicBezTo>
                  <a:cubicBezTo>
                    <a:pt x="137" y="290"/>
                    <a:pt x="135" y="288"/>
                    <a:pt x="133" y="287"/>
                  </a:cubicBezTo>
                  <a:cubicBezTo>
                    <a:pt x="132" y="285"/>
                    <a:pt x="131" y="284"/>
                    <a:pt x="130" y="282"/>
                  </a:cubicBezTo>
                  <a:cubicBezTo>
                    <a:pt x="129" y="280"/>
                    <a:pt x="128" y="277"/>
                    <a:pt x="128" y="275"/>
                  </a:cubicBezTo>
                  <a:cubicBezTo>
                    <a:pt x="128" y="274"/>
                    <a:pt x="129" y="273"/>
                    <a:pt x="129" y="272"/>
                  </a:cubicBezTo>
                  <a:cubicBezTo>
                    <a:pt x="129" y="271"/>
                    <a:pt x="129" y="270"/>
                    <a:pt x="130" y="269"/>
                  </a:cubicBezTo>
                  <a:cubicBezTo>
                    <a:pt x="130" y="268"/>
                    <a:pt x="131" y="267"/>
                    <a:pt x="131" y="266"/>
                  </a:cubicBezTo>
                  <a:cubicBezTo>
                    <a:pt x="132" y="265"/>
                    <a:pt x="133" y="264"/>
                    <a:pt x="133" y="263"/>
                  </a:cubicBezTo>
                  <a:cubicBezTo>
                    <a:pt x="134" y="263"/>
                    <a:pt x="134" y="263"/>
                    <a:pt x="134" y="263"/>
                  </a:cubicBezTo>
                  <a:cubicBezTo>
                    <a:pt x="135" y="262"/>
                    <a:pt x="135" y="262"/>
                    <a:pt x="135" y="262"/>
                  </a:cubicBezTo>
                  <a:cubicBezTo>
                    <a:pt x="136" y="262"/>
                    <a:pt x="136" y="261"/>
                    <a:pt x="136" y="261"/>
                  </a:cubicBezTo>
                  <a:cubicBezTo>
                    <a:pt x="136" y="261"/>
                    <a:pt x="138" y="260"/>
                    <a:pt x="139" y="259"/>
                  </a:cubicBezTo>
                  <a:cubicBezTo>
                    <a:pt x="140" y="259"/>
                    <a:pt x="140" y="258"/>
                    <a:pt x="140" y="258"/>
                  </a:cubicBezTo>
                  <a:cubicBezTo>
                    <a:pt x="140" y="257"/>
                    <a:pt x="139" y="257"/>
                    <a:pt x="139" y="257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98" y="257"/>
                    <a:pt x="98" y="257"/>
                    <a:pt x="98" y="257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4" y="255"/>
                    <a:pt x="92" y="254"/>
                    <a:pt x="89" y="252"/>
                  </a:cubicBezTo>
                  <a:cubicBezTo>
                    <a:pt x="87" y="251"/>
                    <a:pt x="84" y="250"/>
                    <a:pt x="82" y="248"/>
                  </a:cubicBezTo>
                  <a:cubicBezTo>
                    <a:pt x="80" y="247"/>
                    <a:pt x="77" y="245"/>
                    <a:pt x="75" y="243"/>
                  </a:cubicBezTo>
                  <a:cubicBezTo>
                    <a:pt x="73" y="242"/>
                    <a:pt x="70" y="240"/>
                    <a:pt x="68" y="238"/>
                  </a:cubicBezTo>
                  <a:cubicBezTo>
                    <a:pt x="66" y="236"/>
                    <a:pt x="64" y="234"/>
                    <a:pt x="62" y="232"/>
                  </a:cubicBezTo>
                  <a:cubicBezTo>
                    <a:pt x="60" y="230"/>
                    <a:pt x="58" y="228"/>
                    <a:pt x="56" y="226"/>
                  </a:cubicBezTo>
                  <a:cubicBezTo>
                    <a:pt x="54" y="224"/>
                    <a:pt x="52" y="222"/>
                    <a:pt x="50" y="219"/>
                  </a:cubicBezTo>
                  <a:cubicBezTo>
                    <a:pt x="48" y="217"/>
                    <a:pt x="47" y="215"/>
                    <a:pt x="45" y="212"/>
                  </a:cubicBezTo>
                  <a:cubicBezTo>
                    <a:pt x="44" y="211"/>
                    <a:pt x="43" y="209"/>
                    <a:pt x="42" y="208"/>
                  </a:cubicBezTo>
                  <a:cubicBezTo>
                    <a:pt x="41" y="206"/>
                    <a:pt x="40" y="204"/>
                    <a:pt x="39" y="203"/>
                  </a:cubicBezTo>
                  <a:cubicBezTo>
                    <a:pt x="38" y="201"/>
                    <a:pt x="38" y="199"/>
                    <a:pt x="37" y="198"/>
                  </a:cubicBezTo>
                  <a:cubicBezTo>
                    <a:pt x="36" y="196"/>
                    <a:pt x="35" y="194"/>
                    <a:pt x="35" y="193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2"/>
                    <a:pt x="34" y="151"/>
                    <a:pt x="34" y="151"/>
                  </a:cubicBezTo>
                  <a:cubicBezTo>
                    <a:pt x="33" y="151"/>
                    <a:pt x="32" y="151"/>
                    <a:pt x="32" y="152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5"/>
                    <a:pt x="30" y="156"/>
                    <a:pt x="29" y="156"/>
                  </a:cubicBezTo>
                  <a:cubicBezTo>
                    <a:pt x="29" y="156"/>
                    <a:pt x="29" y="157"/>
                    <a:pt x="29" y="157"/>
                  </a:cubicBezTo>
                  <a:cubicBezTo>
                    <a:pt x="28" y="157"/>
                    <a:pt x="28" y="157"/>
                    <a:pt x="28" y="158"/>
                  </a:cubicBezTo>
                  <a:cubicBezTo>
                    <a:pt x="27" y="158"/>
                    <a:pt x="26" y="159"/>
                    <a:pt x="26" y="159"/>
                  </a:cubicBezTo>
                  <a:cubicBezTo>
                    <a:pt x="25" y="160"/>
                    <a:pt x="24" y="161"/>
                    <a:pt x="23" y="161"/>
                  </a:cubicBezTo>
                  <a:cubicBezTo>
                    <a:pt x="22" y="161"/>
                    <a:pt x="21" y="162"/>
                    <a:pt x="20" y="162"/>
                  </a:cubicBezTo>
                  <a:cubicBezTo>
                    <a:pt x="19" y="162"/>
                    <a:pt x="18" y="162"/>
                    <a:pt x="17" y="162"/>
                  </a:cubicBezTo>
                  <a:cubicBezTo>
                    <a:pt x="14" y="162"/>
                    <a:pt x="12" y="162"/>
                    <a:pt x="10" y="161"/>
                  </a:cubicBezTo>
                  <a:cubicBezTo>
                    <a:pt x="8" y="160"/>
                    <a:pt x="6" y="159"/>
                    <a:pt x="5" y="157"/>
                  </a:cubicBezTo>
                  <a:cubicBezTo>
                    <a:pt x="3" y="156"/>
                    <a:pt x="2" y="154"/>
                    <a:pt x="1" y="152"/>
                  </a:cubicBezTo>
                  <a:cubicBezTo>
                    <a:pt x="0" y="150"/>
                    <a:pt x="0" y="148"/>
                    <a:pt x="0" y="146"/>
                  </a:cubicBezTo>
                  <a:cubicBezTo>
                    <a:pt x="0" y="143"/>
                    <a:pt x="0" y="141"/>
                    <a:pt x="1" y="139"/>
                  </a:cubicBezTo>
                  <a:cubicBezTo>
                    <a:pt x="2" y="137"/>
                    <a:pt x="3" y="135"/>
                    <a:pt x="5" y="134"/>
                  </a:cubicBezTo>
                  <a:cubicBezTo>
                    <a:pt x="6" y="132"/>
                    <a:pt x="8" y="131"/>
                    <a:pt x="10" y="130"/>
                  </a:cubicBezTo>
                  <a:cubicBezTo>
                    <a:pt x="12" y="129"/>
                    <a:pt x="14" y="129"/>
                    <a:pt x="17" y="129"/>
                  </a:cubicBezTo>
                  <a:cubicBezTo>
                    <a:pt x="18" y="129"/>
                    <a:pt x="19" y="129"/>
                    <a:pt x="20" y="129"/>
                  </a:cubicBezTo>
                  <a:cubicBezTo>
                    <a:pt x="21" y="130"/>
                    <a:pt x="22" y="130"/>
                    <a:pt x="23" y="130"/>
                  </a:cubicBezTo>
                  <a:cubicBezTo>
                    <a:pt x="24" y="131"/>
                    <a:pt x="25" y="131"/>
                    <a:pt x="26" y="132"/>
                  </a:cubicBezTo>
                  <a:cubicBezTo>
                    <a:pt x="26" y="132"/>
                    <a:pt x="27" y="133"/>
                    <a:pt x="28" y="134"/>
                  </a:cubicBezTo>
                  <a:cubicBezTo>
                    <a:pt x="28" y="134"/>
                    <a:pt x="28" y="134"/>
                    <a:pt x="29" y="134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6"/>
                    <a:pt x="30" y="136"/>
                  </a:cubicBezTo>
                  <a:cubicBezTo>
                    <a:pt x="30" y="136"/>
                    <a:pt x="30" y="137"/>
                    <a:pt x="31" y="137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40"/>
                    <a:pt x="33" y="140"/>
                    <a:pt x="34" y="140"/>
                  </a:cubicBezTo>
                  <a:cubicBezTo>
                    <a:pt x="34" y="140"/>
                    <a:pt x="35" y="139"/>
                    <a:pt x="35" y="13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7"/>
                    <a:pt x="36" y="95"/>
                    <a:pt x="37" y="94"/>
                  </a:cubicBezTo>
                  <a:cubicBezTo>
                    <a:pt x="38" y="92"/>
                    <a:pt x="39" y="90"/>
                    <a:pt x="39" y="89"/>
                  </a:cubicBezTo>
                  <a:cubicBezTo>
                    <a:pt x="40" y="87"/>
                    <a:pt x="41" y="85"/>
                    <a:pt x="42" y="84"/>
                  </a:cubicBezTo>
                  <a:cubicBezTo>
                    <a:pt x="43" y="82"/>
                    <a:pt x="44" y="80"/>
                    <a:pt x="45" y="79"/>
                  </a:cubicBezTo>
                  <a:cubicBezTo>
                    <a:pt x="47" y="77"/>
                    <a:pt x="49" y="74"/>
                    <a:pt x="50" y="72"/>
                  </a:cubicBezTo>
                  <a:cubicBezTo>
                    <a:pt x="52" y="70"/>
                    <a:pt x="54" y="67"/>
                    <a:pt x="56" y="65"/>
                  </a:cubicBezTo>
                  <a:cubicBezTo>
                    <a:pt x="58" y="63"/>
                    <a:pt x="60" y="61"/>
                    <a:pt x="62" y="59"/>
                  </a:cubicBezTo>
                  <a:cubicBezTo>
                    <a:pt x="64" y="57"/>
                    <a:pt x="66" y="55"/>
                    <a:pt x="68" y="53"/>
                  </a:cubicBezTo>
                  <a:cubicBezTo>
                    <a:pt x="70" y="51"/>
                    <a:pt x="73" y="50"/>
                    <a:pt x="75" y="48"/>
                  </a:cubicBezTo>
                  <a:cubicBezTo>
                    <a:pt x="77" y="46"/>
                    <a:pt x="80" y="45"/>
                    <a:pt x="82" y="43"/>
                  </a:cubicBezTo>
                  <a:cubicBezTo>
                    <a:pt x="84" y="42"/>
                    <a:pt x="87" y="40"/>
                    <a:pt x="89" y="39"/>
                  </a:cubicBezTo>
                  <a:cubicBezTo>
                    <a:pt x="92" y="38"/>
                    <a:pt x="94" y="37"/>
                    <a:pt x="97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5"/>
                    <a:pt x="139" y="34"/>
                    <a:pt x="139" y="34"/>
                  </a:cubicBezTo>
                  <a:cubicBezTo>
                    <a:pt x="140" y="33"/>
                    <a:pt x="139" y="32"/>
                    <a:pt x="139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6" y="31"/>
                    <a:pt x="136" y="30"/>
                    <a:pt x="136" y="30"/>
                  </a:cubicBezTo>
                  <a:cubicBezTo>
                    <a:pt x="135" y="30"/>
                    <a:pt x="135" y="30"/>
                    <a:pt x="135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8"/>
                    <a:pt x="133" y="28"/>
                    <a:pt x="133" y="28"/>
                  </a:cubicBezTo>
                  <a:cubicBezTo>
                    <a:pt x="132" y="27"/>
                    <a:pt x="132" y="26"/>
                    <a:pt x="131" y="26"/>
                  </a:cubicBezTo>
                  <a:cubicBezTo>
                    <a:pt x="131" y="25"/>
                    <a:pt x="130" y="24"/>
                    <a:pt x="130" y="23"/>
                  </a:cubicBezTo>
                  <a:cubicBezTo>
                    <a:pt x="129" y="22"/>
                    <a:pt x="129" y="21"/>
                    <a:pt x="129" y="20"/>
                  </a:cubicBezTo>
                  <a:cubicBezTo>
                    <a:pt x="129" y="19"/>
                    <a:pt x="128" y="18"/>
                    <a:pt x="128" y="17"/>
                  </a:cubicBezTo>
                  <a:cubicBezTo>
                    <a:pt x="128" y="14"/>
                    <a:pt x="129" y="12"/>
                    <a:pt x="130" y="10"/>
                  </a:cubicBezTo>
                  <a:cubicBezTo>
                    <a:pt x="131" y="8"/>
                    <a:pt x="132" y="6"/>
                    <a:pt x="133" y="5"/>
                  </a:cubicBezTo>
                  <a:cubicBezTo>
                    <a:pt x="135" y="3"/>
                    <a:pt x="137" y="2"/>
                    <a:pt x="139" y="1"/>
                  </a:cubicBezTo>
                  <a:cubicBezTo>
                    <a:pt x="141" y="0"/>
                    <a:pt x="143" y="0"/>
                    <a:pt x="145" y="0"/>
                  </a:cubicBezTo>
                  <a:cubicBezTo>
                    <a:pt x="147" y="0"/>
                    <a:pt x="149" y="0"/>
                    <a:pt x="151" y="1"/>
                  </a:cubicBezTo>
                  <a:cubicBezTo>
                    <a:pt x="153" y="2"/>
                    <a:pt x="155" y="3"/>
                    <a:pt x="157" y="5"/>
                  </a:cubicBezTo>
                  <a:cubicBezTo>
                    <a:pt x="158" y="6"/>
                    <a:pt x="159" y="8"/>
                    <a:pt x="160" y="10"/>
                  </a:cubicBezTo>
                  <a:cubicBezTo>
                    <a:pt x="161" y="12"/>
                    <a:pt x="162" y="14"/>
                    <a:pt x="162" y="17"/>
                  </a:cubicBezTo>
                  <a:cubicBezTo>
                    <a:pt x="162" y="18"/>
                    <a:pt x="161" y="19"/>
                    <a:pt x="161" y="20"/>
                  </a:cubicBezTo>
                  <a:cubicBezTo>
                    <a:pt x="161" y="21"/>
                    <a:pt x="161" y="22"/>
                    <a:pt x="160" y="23"/>
                  </a:cubicBezTo>
                  <a:cubicBezTo>
                    <a:pt x="160" y="24"/>
                    <a:pt x="159" y="25"/>
                    <a:pt x="159" y="26"/>
                  </a:cubicBezTo>
                  <a:cubicBezTo>
                    <a:pt x="158" y="26"/>
                    <a:pt x="158" y="27"/>
                    <a:pt x="157" y="28"/>
                  </a:cubicBezTo>
                  <a:cubicBezTo>
                    <a:pt x="157" y="28"/>
                    <a:pt x="156" y="28"/>
                    <a:pt x="156" y="29"/>
                  </a:cubicBezTo>
                  <a:cubicBezTo>
                    <a:pt x="156" y="29"/>
                    <a:pt x="156" y="29"/>
                    <a:pt x="155" y="29"/>
                  </a:cubicBezTo>
                  <a:cubicBezTo>
                    <a:pt x="155" y="30"/>
                    <a:pt x="155" y="30"/>
                    <a:pt x="154" y="30"/>
                  </a:cubicBezTo>
                  <a:cubicBezTo>
                    <a:pt x="154" y="30"/>
                    <a:pt x="154" y="31"/>
                    <a:pt x="154" y="31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2"/>
                    <a:pt x="151" y="33"/>
                    <a:pt x="151" y="34"/>
                  </a:cubicBezTo>
                  <a:cubicBezTo>
                    <a:pt x="151" y="34"/>
                    <a:pt x="151" y="35"/>
                    <a:pt x="152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6" y="36"/>
                    <a:pt x="198" y="37"/>
                  </a:cubicBezTo>
                  <a:cubicBezTo>
                    <a:pt x="200" y="38"/>
                    <a:pt x="201" y="39"/>
                    <a:pt x="203" y="40"/>
                  </a:cubicBezTo>
                  <a:cubicBezTo>
                    <a:pt x="205" y="41"/>
                    <a:pt x="206" y="41"/>
                    <a:pt x="208" y="42"/>
                  </a:cubicBezTo>
                  <a:cubicBezTo>
                    <a:pt x="210" y="43"/>
                    <a:pt x="211" y="44"/>
                    <a:pt x="213" y="45"/>
                  </a:cubicBezTo>
                  <a:cubicBezTo>
                    <a:pt x="216" y="48"/>
                    <a:pt x="220" y="50"/>
                    <a:pt x="223" y="53"/>
                  </a:cubicBezTo>
                  <a:cubicBezTo>
                    <a:pt x="226" y="56"/>
                    <a:pt x="229" y="59"/>
                    <a:pt x="232" y="62"/>
                  </a:cubicBezTo>
                  <a:cubicBezTo>
                    <a:pt x="235" y="64"/>
                    <a:pt x="237" y="67"/>
                    <a:pt x="240" y="71"/>
                  </a:cubicBezTo>
                  <a:cubicBezTo>
                    <a:pt x="242" y="73"/>
                    <a:pt x="244" y="76"/>
                    <a:pt x="246" y="80"/>
                  </a:cubicBezTo>
                  <a:cubicBezTo>
                    <a:pt x="247" y="81"/>
                    <a:pt x="248" y="82"/>
                    <a:pt x="249" y="84"/>
                  </a:cubicBezTo>
                  <a:cubicBezTo>
                    <a:pt x="250" y="86"/>
                    <a:pt x="251" y="87"/>
                    <a:pt x="252" y="89"/>
                  </a:cubicBezTo>
                  <a:cubicBezTo>
                    <a:pt x="253" y="91"/>
                    <a:pt x="254" y="93"/>
                    <a:pt x="255" y="95"/>
                  </a:cubicBezTo>
                  <a:cubicBezTo>
                    <a:pt x="255" y="96"/>
                    <a:pt x="256" y="97"/>
                    <a:pt x="257" y="99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257" y="137"/>
                    <a:pt x="257" y="137"/>
                    <a:pt x="258" y="137"/>
                  </a:cubicBezTo>
                  <a:cubicBezTo>
                    <a:pt x="258" y="138"/>
                    <a:pt x="259" y="137"/>
                    <a:pt x="259" y="137"/>
                  </a:cubicBezTo>
                  <a:cubicBezTo>
                    <a:pt x="260" y="135"/>
                    <a:pt x="260" y="135"/>
                    <a:pt x="260" y="135"/>
                  </a:cubicBezTo>
                  <a:cubicBezTo>
                    <a:pt x="261" y="135"/>
                    <a:pt x="261" y="135"/>
                    <a:pt x="261" y="134"/>
                  </a:cubicBezTo>
                  <a:cubicBezTo>
                    <a:pt x="261" y="134"/>
                    <a:pt x="261" y="134"/>
                    <a:pt x="262" y="134"/>
                  </a:cubicBezTo>
                  <a:cubicBezTo>
                    <a:pt x="262" y="134"/>
                    <a:pt x="262" y="133"/>
                    <a:pt x="262" y="133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4" y="132"/>
                    <a:pt x="265" y="132"/>
                    <a:pt x="265" y="131"/>
                  </a:cubicBezTo>
                  <a:cubicBezTo>
                    <a:pt x="266" y="131"/>
                    <a:pt x="267" y="130"/>
                    <a:pt x="268" y="130"/>
                  </a:cubicBezTo>
                  <a:cubicBezTo>
                    <a:pt x="269" y="130"/>
                    <a:pt x="270" y="129"/>
                    <a:pt x="271" y="129"/>
                  </a:cubicBezTo>
                  <a:cubicBezTo>
                    <a:pt x="271" y="129"/>
                    <a:pt x="272" y="129"/>
                    <a:pt x="273" y="129"/>
                  </a:cubicBezTo>
                  <a:cubicBezTo>
                    <a:pt x="276" y="129"/>
                    <a:pt x="278" y="129"/>
                    <a:pt x="280" y="130"/>
                  </a:cubicBezTo>
                  <a:cubicBezTo>
                    <a:pt x="282" y="131"/>
                    <a:pt x="283" y="132"/>
                    <a:pt x="285" y="134"/>
                  </a:cubicBezTo>
                  <a:cubicBezTo>
                    <a:pt x="287" y="135"/>
                    <a:pt x="288" y="137"/>
                    <a:pt x="289" y="139"/>
                  </a:cubicBezTo>
                  <a:cubicBezTo>
                    <a:pt x="289" y="141"/>
                    <a:pt x="290" y="143"/>
                    <a:pt x="290" y="146"/>
                  </a:cubicBezTo>
                  <a:cubicBezTo>
                    <a:pt x="290" y="148"/>
                    <a:pt x="289" y="150"/>
                    <a:pt x="289" y="152"/>
                  </a:cubicBezTo>
                  <a:cubicBezTo>
                    <a:pt x="288" y="154"/>
                    <a:pt x="287" y="156"/>
                    <a:pt x="285" y="157"/>
                  </a:cubicBezTo>
                  <a:cubicBezTo>
                    <a:pt x="284" y="159"/>
                    <a:pt x="282" y="160"/>
                    <a:pt x="280" y="161"/>
                  </a:cubicBezTo>
                  <a:cubicBezTo>
                    <a:pt x="278" y="162"/>
                    <a:pt x="276" y="162"/>
                    <a:pt x="273" y="162"/>
                  </a:cubicBezTo>
                  <a:cubicBezTo>
                    <a:pt x="272" y="162"/>
                    <a:pt x="271" y="162"/>
                    <a:pt x="271" y="162"/>
                  </a:cubicBezTo>
                  <a:cubicBezTo>
                    <a:pt x="270" y="162"/>
                    <a:pt x="269" y="162"/>
                    <a:pt x="268" y="161"/>
                  </a:cubicBezTo>
                  <a:cubicBezTo>
                    <a:pt x="267" y="161"/>
                    <a:pt x="266" y="161"/>
                    <a:pt x="265" y="160"/>
                  </a:cubicBezTo>
                  <a:cubicBezTo>
                    <a:pt x="265" y="160"/>
                    <a:pt x="264" y="159"/>
                    <a:pt x="263" y="159"/>
                  </a:cubicBezTo>
                  <a:cubicBezTo>
                    <a:pt x="263" y="158"/>
                    <a:pt x="263" y="158"/>
                    <a:pt x="262" y="158"/>
                  </a:cubicBezTo>
                  <a:cubicBezTo>
                    <a:pt x="262" y="158"/>
                    <a:pt x="262" y="158"/>
                    <a:pt x="262" y="157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61" y="156"/>
                    <a:pt x="261" y="156"/>
                    <a:pt x="260" y="156"/>
                  </a:cubicBezTo>
                  <a:cubicBezTo>
                    <a:pt x="259" y="154"/>
                    <a:pt x="259" y="154"/>
                    <a:pt x="259" y="154"/>
                  </a:cubicBezTo>
                  <a:cubicBezTo>
                    <a:pt x="259" y="154"/>
                    <a:pt x="258" y="154"/>
                    <a:pt x="258" y="154"/>
                  </a:cubicBezTo>
                  <a:cubicBezTo>
                    <a:pt x="257" y="154"/>
                    <a:pt x="257" y="155"/>
                    <a:pt x="257" y="15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5"/>
                    <a:pt x="255" y="196"/>
                    <a:pt x="255" y="198"/>
                  </a:cubicBezTo>
                  <a:cubicBezTo>
                    <a:pt x="254" y="199"/>
                    <a:pt x="253" y="200"/>
                    <a:pt x="253" y="202"/>
                  </a:cubicBezTo>
                  <a:cubicBezTo>
                    <a:pt x="252" y="203"/>
                    <a:pt x="251" y="205"/>
                    <a:pt x="250" y="206"/>
                  </a:cubicBezTo>
                  <a:cubicBezTo>
                    <a:pt x="249" y="208"/>
                    <a:pt x="248" y="210"/>
                    <a:pt x="247" y="212"/>
                  </a:cubicBezTo>
                  <a:cubicBezTo>
                    <a:pt x="244" y="215"/>
                    <a:pt x="242" y="218"/>
                    <a:pt x="240" y="221"/>
                  </a:cubicBezTo>
                  <a:cubicBezTo>
                    <a:pt x="238" y="224"/>
                    <a:pt x="235" y="227"/>
                    <a:pt x="232" y="230"/>
                  </a:cubicBezTo>
                  <a:cubicBezTo>
                    <a:pt x="229" y="233"/>
                    <a:pt x="226" y="235"/>
                    <a:pt x="223" y="238"/>
                  </a:cubicBezTo>
                  <a:cubicBezTo>
                    <a:pt x="220" y="241"/>
                    <a:pt x="216" y="244"/>
                    <a:pt x="213" y="246"/>
                  </a:cubicBezTo>
                  <a:cubicBezTo>
                    <a:pt x="211" y="247"/>
                    <a:pt x="210" y="248"/>
                    <a:pt x="208" y="249"/>
                  </a:cubicBezTo>
                  <a:cubicBezTo>
                    <a:pt x="206" y="250"/>
                    <a:pt x="205" y="251"/>
                    <a:pt x="203" y="252"/>
                  </a:cubicBezTo>
                  <a:cubicBezTo>
                    <a:pt x="201" y="253"/>
                    <a:pt x="200" y="254"/>
                    <a:pt x="198" y="254"/>
                  </a:cubicBezTo>
                  <a:cubicBezTo>
                    <a:pt x="196" y="255"/>
                    <a:pt x="195" y="256"/>
                    <a:pt x="193" y="257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1" y="257"/>
                    <a:pt x="151" y="257"/>
                    <a:pt x="151" y="257"/>
                  </a:cubicBezTo>
                  <a:cubicBezTo>
                    <a:pt x="151" y="257"/>
                    <a:pt x="150" y="257"/>
                    <a:pt x="150" y="258"/>
                  </a:cubicBezTo>
                  <a:cubicBezTo>
                    <a:pt x="150" y="258"/>
                    <a:pt x="150" y="259"/>
                    <a:pt x="151" y="259"/>
                  </a:cubicBezTo>
                  <a:cubicBezTo>
                    <a:pt x="152" y="260"/>
                    <a:pt x="154" y="261"/>
                    <a:pt x="154" y="261"/>
                  </a:cubicBezTo>
                  <a:cubicBezTo>
                    <a:pt x="154" y="261"/>
                    <a:pt x="155" y="262"/>
                    <a:pt x="155" y="262"/>
                  </a:cubicBezTo>
                  <a:cubicBezTo>
                    <a:pt x="155" y="262"/>
                    <a:pt x="155" y="262"/>
                    <a:pt x="156" y="263"/>
                  </a:cubicBezTo>
                  <a:cubicBezTo>
                    <a:pt x="156" y="263"/>
                    <a:pt x="156" y="263"/>
                    <a:pt x="157" y="263"/>
                  </a:cubicBezTo>
                  <a:cubicBezTo>
                    <a:pt x="157" y="264"/>
                    <a:pt x="158" y="265"/>
                    <a:pt x="159" y="266"/>
                  </a:cubicBezTo>
                  <a:cubicBezTo>
                    <a:pt x="159" y="267"/>
                    <a:pt x="160" y="268"/>
                    <a:pt x="160" y="269"/>
                  </a:cubicBezTo>
                  <a:cubicBezTo>
                    <a:pt x="161" y="270"/>
                    <a:pt x="161" y="271"/>
                    <a:pt x="161" y="272"/>
                  </a:cubicBezTo>
                  <a:cubicBezTo>
                    <a:pt x="161" y="273"/>
                    <a:pt x="162" y="274"/>
                    <a:pt x="162" y="275"/>
                  </a:cubicBezTo>
                  <a:cubicBezTo>
                    <a:pt x="162" y="277"/>
                    <a:pt x="161" y="280"/>
                    <a:pt x="160" y="282"/>
                  </a:cubicBezTo>
                  <a:cubicBezTo>
                    <a:pt x="159" y="284"/>
                    <a:pt x="158" y="285"/>
                    <a:pt x="157" y="287"/>
                  </a:cubicBezTo>
                  <a:cubicBezTo>
                    <a:pt x="155" y="288"/>
                    <a:pt x="153" y="290"/>
                    <a:pt x="151" y="290"/>
                  </a:cubicBezTo>
                  <a:cubicBezTo>
                    <a:pt x="149" y="291"/>
                    <a:pt x="147" y="292"/>
                    <a:pt x="145" y="292"/>
                  </a:cubicBezTo>
                  <a:close/>
                  <a:moveTo>
                    <a:pt x="138" y="194"/>
                  </a:moveTo>
                  <a:cubicBezTo>
                    <a:pt x="139" y="194"/>
                    <a:pt x="140" y="194"/>
                    <a:pt x="140" y="194"/>
                  </a:cubicBezTo>
                  <a:cubicBezTo>
                    <a:pt x="141" y="194"/>
                    <a:pt x="141" y="194"/>
                    <a:pt x="142" y="194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4" y="194"/>
                    <a:pt x="144" y="194"/>
                    <a:pt x="145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53" y="194"/>
                    <a:pt x="155" y="194"/>
                    <a:pt x="157" y="193"/>
                  </a:cubicBezTo>
                  <a:cubicBezTo>
                    <a:pt x="159" y="193"/>
                    <a:pt x="161" y="192"/>
                    <a:pt x="163" y="191"/>
                  </a:cubicBezTo>
                  <a:cubicBezTo>
                    <a:pt x="165" y="191"/>
                    <a:pt x="166" y="190"/>
                    <a:pt x="168" y="189"/>
                  </a:cubicBezTo>
                  <a:cubicBezTo>
                    <a:pt x="170" y="188"/>
                    <a:pt x="171" y="187"/>
                    <a:pt x="173" y="186"/>
                  </a:cubicBezTo>
                  <a:cubicBezTo>
                    <a:pt x="174" y="185"/>
                    <a:pt x="176" y="184"/>
                    <a:pt x="177" y="183"/>
                  </a:cubicBezTo>
                  <a:cubicBezTo>
                    <a:pt x="178" y="182"/>
                    <a:pt x="179" y="181"/>
                    <a:pt x="181" y="180"/>
                  </a:cubicBezTo>
                  <a:cubicBezTo>
                    <a:pt x="182" y="179"/>
                    <a:pt x="183" y="177"/>
                    <a:pt x="184" y="176"/>
                  </a:cubicBezTo>
                  <a:cubicBezTo>
                    <a:pt x="185" y="175"/>
                    <a:pt x="186" y="174"/>
                    <a:pt x="186" y="172"/>
                  </a:cubicBezTo>
                  <a:cubicBezTo>
                    <a:pt x="187" y="171"/>
                    <a:pt x="188" y="170"/>
                    <a:pt x="189" y="169"/>
                  </a:cubicBezTo>
                  <a:cubicBezTo>
                    <a:pt x="189" y="168"/>
                    <a:pt x="190" y="166"/>
                    <a:pt x="190" y="165"/>
                  </a:cubicBezTo>
                  <a:cubicBezTo>
                    <a:pt x="191" y="164"/>
                    <a:pt x="191" y="163"/>
                    <a:pt x="192" y="162"/>
                  </a:cubicBezTo>
                  <a:cubicBezTo>
                    <a:pt x="192" y="161"/>
                    <a:pt x="192" y="160"/>
                    <a:pt x="193" y="159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3" y="156"/>
                    <a:pt x="194" y="155"/>
                    <a:pt x="194" y="155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51"/>
                    <a:pt x="194" y="151"/>
                    <a:pt x="194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1"/>
                    <a:pt x="194" y="141"/>
                  </a:cubicBezTo>
                  <a:cubicBezTo>
                    <a:pt x="194" y="141"/>
                    <a:pt x="194" y="140"/>
                    <a:pt x="194" y="140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3" y="135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2" y="132"/>
                    <a:pt x="192" y="131"/>
                    <a:pt x="192" y="129"/>
                  </a:cubicBezTo>
                  <a:cubicBezTo>
                    <a:pt x="191" y="128"/>
                    <a:pt x="191" y="127"/>
                    <a:pt x="190" y="126"/>
                  </a:cubicBezTo>
                  <a:cubicBezTo>
                    <a:pt x="190" y="125"/>
                    <a:pt x="189" y="124"/>
                    <a:pt x="189" y="123"/>
                  </a:cubicBezTo>
                  <a:cubicBezTo>
                    <a:pt x="188" y="121"/>
                    <a:pt x="187" y="120"/>
                    <a:pt x="186" y="119"/>
                  </a:cubicBezTo>
                  <a:cubicBezTo>
                    <a:pt x="186" y="118"/>
                    <a:pt x="185" y="116"/>
                    <a:pt x="184" y="115"/>
                  </a:cubicBezTo>
                  <a:cubicBezTo>
                    <a:pt x="183" y="114"/>
                    <a:pt x="182" y="113"/>
                    <a:pt x="181" y="112"/>
                  </a:cubicBezTo>
                  <a:cubicBezTo>
                    <a:pt x="179" y="110"/>
                    <a:pt x="178" y="109"/>
                    <a:pt x="177" y="108"/>
                  </a:cubicBezTo>
                  <a:cubicBezTo>
                    <a:pt x="176" y="107"/>
                    <a:pt x="174" y="106"/>
                    <a:pt x="173" y="105"/>
                  </a:cubicBezTo>
                  <a:cubicBezTo>
                    <a:pt x="171" y="104"/>
                    <a:pt x="170" y="103"/>
                    <a:pt x="168" y="102"/>
                  </a:cubicBezTo>
                  <a:cubicBezTo>
                    <a:pt x="166" y="101"/>
                    <a:pt x="165" y="101"/>
                    <a:pt x="163" y="100"/>
                  </a:cubicBezTo>
                  <a:cubicBezTo>
                    <a:pt x="161" y="99"/>
                    <a:pt x="159" y="99"/>
                    <a:pt x="157" y="98"/>
                  </a:cubicBezTo>
                  <a:cubicBezTo>
                    <a:pt x="155" y="98"/>
                    <a:pt x="153" y="97"/>
                    <a:pt x="151" y="97"/>
                  </a:cubicBezTo>
                  <a:cubicBezTo>
                    <a:pt x="151" y="97"/>
                    <a:pt x="151" y="97"/>
                    <a:pt x="150" y="97"/>
                  </a:cubicBezTo>
                  <a:cubicBezTo>
                    <a:pt x="150" y="97"/>
                    <a:pt x="149" y="97"/>
                    <a:pt x="149" y="97"/>
                  </a:cubicBezTo>
                  <a:cubicBezTo>
                    <a:pt x="149" y="97"/>
                    <a:pt x="148" y="97"/>
                    <a:pt x="148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7"/>
                    <a:pt x="144" y="97"/>
                    <a:pt x="143" y="97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7"/>
                    <a:pt x="141" y="97"/>
                    <a:pt x="140" y="97"/>
                  </a:cubicBezTo>
                  <a:cubicBezTo>
                    <a:pt x="140" y="97"/>
                    <a:pt x="139" y="97"/>
                    <a:pt x="138" y="97"/>
                  </a:cubicBezTo>
                  <a:cubicBezTo>
                    <a:pt x="137" y="98"/>
                    <a:pt x="136" y="98"/>
                    <a:pt x="135" y="98"/>
                  </a:cubicBezTo>
                  <a:cubicBezTo>
                    <a:pt x="134" y="98"/>
                    <a:pt x="133" y="98"/>
                    <a:pt x="132" y="99"/>
                  </a:cubicBezTo>
                  <a:cubicBezTo>
                    <a:pt x="131" y="99"/>
                    <a:pt x="130" y="99"/>
                    <a:pt x="129" y="100"/>
                  </a:cubicBezTo>
                  <a:cubicBezTo>
                    <a:pt x="128" y="100"/>
                    <a:pt x="127" y="101"/>
                    <a:pt x="126" y="101"/>
                  </a:cubicBezTo>
                  <a:cubicBezTo>
                    <a:pt x="125" y="101"/>
                    <a:pt x="124" y="102"/>
                    <a:pt x="123" y="102"/>
                  </a:cubicBezTo>
                  <a:cubicBezTo>
                    <a:pt x="122" y="103"/>
                    <a:pt x="121" y="104"/>
                    <a:pt x="120" y="104"/>
                  </a:cubicBezTo>
                  <a:cubicBezTo>
                    <a:pt x="119" y="105"/>
                    <a:pt x="118" y="105"/>
                    <a:pt x="117" y="106"/>
                  </a:cubicBezTo>
                  <a:cubicBezTo>
                    <a:pt x="116" y="107"/>
                    <a:pt x="115" y="107"/>
                    <a:pt x="114" y="108"/>
                  </a:cubicBezTo>
                  <a:cubicBezTo>
                    <a:pt x="113" y="109"/>
                    <a:pt x="113" y="110"/>
                    <a:pt x="112" y="111"/>
                  </a:cubicBezTo>
                  <a:cubicBezTo>
                    <a:pt x="111" y="111"/>
                    <a:pt x="110" y="112"/>
                    <a:pt x="109" y="113"/>
                  </a:cubicBezTo>
                  <a:cubicBezTo>
                    <a:pt x="108" y="114"/>
                    <a:pt x="108" y="115"/>
                    <a:pt x="107" y="116"/>
                  </a:cubicBezTo>
                  <a:cubicBezTo>
                    <a:pt x="106" y="117"/>
                    <a:pt x="106" y="118"/>
                    <a:pt x="105" y="119"/>
                  </a:cubicBezTo>
                  <a:cubicBezTo>
                    <a:pt x="104" y="120"/>
                    <a:pt x="104" y="121"/>
                    <a:pt x="103" y="122"/>
                  </a:cubicBezTo>
                  <a:cubicBezTo>
                    <a:pt x="103" y="123"/>
                    <a:pt x="102" y="124"/>
                    <a:pt x="101" y="125"/>
                  </a:cubicBezTo>
                  <a:cubicBezTo>
                    <a:pt x="101" y="126"/>
                    <a:pt x="101" y="127"/>
                    <a:pt x="100" y="128"/>
                  </a:cubicBezTo>
                  <a:cubicBezTo>
                    <a:pt x="100" y="129"/>
                    <a:pt x="99" y="130"/>
                    <a:pt x="99" y="131"/>
                  </a:cubicBezTo>
                  <a:cubicBezTo>
                    <a:pt x="99" y="133"/>
                    <a:pt x="98" y="134"/>
                    <a:pt x="98" y="135"/>
                  </a:cubicBezTo>
                  <a:cubicBezTo>
                    <a:pt x="98" y="136"/>
                    <a:pt x="98" y="137"/>
                    <a:pt x="97" y="138"/>
                  </a:cubicBezTo>
                  <a:cubicBezTo>
                    <a:pt x="97" y="140"/>
                    <a:pt x="97" y="141"/>
                    <a:pt x="97" y="142"/>
                  </a:cubicBezTo>
                  <a:cubicBezTo>
                    <a:pt x="97" y="143"/>
                    <a:pt x="97" y="144"/>
                    <a:pt x="97" y="146"/>
                  </a:cubicBezTo>
                  <a:cubicBezTo>
                    <a:pt x="97" y="147"/>
                    <a:pt x="97" y="148"/>
                    <a:pt x="97" y="149"/>
                  </a:cubicBezTo>
                  <a:cubicBezTo>
                    <a:pt x="97" y="150"/>
                    <a:pt x="97" y="152"/>
                    <a:pt x="97" y="153"/>
                  </a:cubicBezTo>
                  <a:cubicBezTo>
                    <a:pt x="98" y="154"/>
                    <a:pt x="98" y="155"/>
                    <a:pt x="98" y="156"/>
                  </a:cubicBezTo>
                  <a:cubicBezTo>
                    <a:pt x="98" y="158"/>
                    <a:pt x="99" y="159"/>
                    <a:pt x="99" y="160"/>
                  </a:cubicBezTo>
                  <a:cubicBezTo>
                    <a:pt x="99" y="161"/>
                    <a:pt x="100" y="162"/>
                    <a:pt x="100" y="163"/>
                  </a:cubicBezTo>
                  <a:cubicBezTo>
                    <a:pt x="101" y="164"/>
                    <a:pt x="101" y="165"/>
                    <a:pt x="101" y="166"/>
                  </a:cubicBezTo>
                  <a:cubicBezTo>
                    <a:pt x="102" y="167"/>
                    <a:pt x="102" y="169"/>
                    <a:pt x="103" y="170"/>
                  </a:cubicBezTo>
                  <a:cubicBezTo>
                    <a:pt x="104" y="171"/>
                    <a:pt x="104" y="172"/>
                    <a:pt x="105" y="173"/>
                  </a:cubicBezTo>
                  <a:cubicBezTo>
                    <a:pt x="106" y="174"/>
                    <a:pt x="106" y="175"/>
                    <a:pt x="107" y="175"/>
                  </a:cubicBezTo>
                  <a:cubicBezTo>
                    <a:pt x="108" y="176"/>
                    <a:pt x="108" y="177"/>
                    <a:pt x="109" y="178"/>
                  </a:cubicBezTo>
                  <a:cubicBezTo>
                    <a:pt x="110" y="179"/>
                    <a:pt x="111" y="180"/>
                    <a:pt x="112" y="181"/>
                  </a:cubicBezTo>
                  <a:cubicBezTo>
                    <a:pt x="112" y="182"/>
                    <a:pt x="113" y="182"/>
                    <a:pt x="114" y="183"/>
                  </a:cubicBezTo>
                  <a:cubicBezTo>
                    <a:pt x="115" y="184"/>
                    <a:pt x="116" y="185"/>
                    <a:pt x="117" y="185"/>
                  </a:cubicBezTo>
                  <a:cubicBezTo>
                    <a:pt x="118" y="186"/>
                    <a:pt x="119" y="186"/>
                    <a:pt x="120" y="187"/>
                  </a:cubicBezTo>
                  <a:cubicBezTo>
                    <a:pt x="121" y="188"/>
                    <a:pt x="122" y="188"/>
                    <a:pt x="123" y="189"/>
                  </a:cubicBezTo>
                  <a:cubicBezTo>
                    <a:pt x="124" y="189"/>
                    <a:pt x="125" y="190"/>
                    <a:pt x="126" y="190"/>
                  </a:cubicBezTo>
                  <a:cubicBezTo>
                    <a:pt x="127" y="191"/>
                    <a:pt x="128" y="191"/>
                    <a:pt x="129" y="191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3" y="193"/>
                    <a:pt x="134" y="193"/>
                    <a:pt x="135" y="193"/>
                  </a:cubicBezTo>
                  <a:cubicBezTo>
                    <a:pt x="136" y="194"/>
                    <a:pt x="137" y="194"/>
                    <a:pt x="138" y="19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 rot="5400000">
              <a:off x="6062462" y="4740299"/>
              <a:ext cx="1971687" cy="1465374"/>
            </a:xfrm>
            <a:custGeom>
              <a:avLst/>
              <a:gdLst>
                <a:gd name="T0" fmla="*/ 121 w 246"/>
                <a:gd name="T1" fmla="*/ 182 h 182"/>
                <a:gd name="T2" fmla="*/ 121 w 246"/>
                <a:gd name="T3" fmla="*/ 182 h 182"/>
                <a:gd name="T4" fmla="*/ 120 w 246"/>
                <a:gd name="T5" fmla="*/ 182 h 182"/>
                <a:gd name="T6" fmla="*/ 119 w 246"/>
                <a:gd name="T7" fmla="*/ 182 h 182"/>
                <a:gd name="T8" fmla="*/ 118 w 246"/>
                <a:gd name="T9" fmla="*/ 181 h 182"/>
                <a:gd name="T10" fmla="*/ 117 w 246"/>
                <a:gd name="T11" fmla="*/ 180 h 182"/>
                <a:gd name="T12" fmla="*/ 116 w 246"/>
                <a:gd name="T13" fmla="*/ 178 h 182"/>
                <a:gd name="T14" fmla="*/ 115 w 246"/>
                <a:gd name="T15" fmla="*/ 176 h 182"/>
                <a:gd name="T16" fmla="*/ 115 w 246"/>
                <a:gd name="T17" fmla="*/ 174 h 182"/>
                <a:gd name="T18" fmla="*/ 115 w 246"/>
                <a:gd name="T19" fmla="*/ 136 h 182"/>
                <a:gd name="T20" fmla="*/ 0 w 246"/>
                <a:gd name="T21" fmla="*/ 136 h 182"/>
                <a:gd name="T22" fmla="*/ 0 w 246"/>
                <a:gd name="T23" fmla="*/ 113 h 182"/>
                <a:gd name="T24" fmla="*/ 3 w 246"/>
                <a:gd name="T25" fmla="*/ 114 h 182"/>
                <a:gd name="T26" fmla="*/ 6 w 246"/>
                <a:gd name="T27" fmla="*/ 115 h 182"/>
                <a:gd name="T28" fmla="*/ 10 w 246"/>
                <a:gd name="T29" fmla="*/ 115 h 182"/>
                <a:gd name="T30" fmla="*/ 19 w 246"/>
                <a:gd name="T31" fmla="*/ 113 h 182"/>
                <a:gd name="T32" fmla="*/ 27 w 246"/>
                <a:gd name="T33" fmla="*/ 108 h 182"/>
                <a:gd name="T34" fmla="*/ 32 w 246"/>
                <a:gd name="T35" fmla="*/ 100 h 182"/>
                <a:gd name="T36" fmla="*/ 34 w 246"/>
                <a:gd name="T37" fmla="*/ 91 h 182"/>
                <a:gd name="T38" fmla="*/ 32 w 246"/>
                <a:gd name="T39" fmla="*/ 82 h 182"/>
                <a:gd name="T40" fmla="*/ 27 w 246"/>
                <a:gd name="T41" fmla="*/ 74 h 182"/>
                <a:gd name="T42" fmla="*/ 19 w 246"/>
                <a:gd name="T43" fmla="*/ 69 h 182"/>
                <a:gd name="T44" fmla="*/ 10 w 246"/>
                <a:gd name="T45" fmla="*/ 67 h 182"/>
                <a:gd name="T46" fmla="*/ 6 w 246"/>
                <a:gd name="T47" fmla="*/ 67 h 182"/>
                <a:gd name="T48" fmla="*/ 3 w 246"/>
                <a:gd name="T49" fmla="*/ 68 h 182"/>
                <a:gd name="T50" fmla="*/ 0 w 246"/>
                <a:gd name="T51" fmla="*/ 69 h 182"/>
                <a:gd name="T52" fmla="*/ 0 w 246"/>
                <a:gd name="T53" fmla="*/ 46 h 182"/>
                <a:gd name="T54" fmla="*/ 115 w 246"/>
                <a:gd name="T55" fmla="*/ 46 h 182"/>
                <a:gd name="T56" fmla="*/ 115 w 246"/>
                <a:gd name="T57" fmla="*/ 8 h 182"/>
                <a:gd name="T58" fmla="*/ 115 w 246"/>
                <a:gd name="T59" fmla="*/ 6 h 182"/>
                <a:gd name="T60" fmla="*/ 116 w 246"/>
                <a:gd name="T61" fmla="*/ 4 h 182"/>
                <a:gd name="T62" fmla="*/ 117 w 246"/>
                <a:gd name="T63" fmla="*/ 2 h 182"/>
                <a:gd name="T64" fmla="*/ 118 w 246"/>
                <a:gd name="T65" fmla="*/ 1 h 182"/>
                <a:gd name="T66" fmla="*/ 119 w 246"/>
                <a:gd name="T67" fmla="*/ 0 h 182"/>
                <a:gd name="T68" fmla="*/ 120 w 246"/>
                <a:gd name="T69" fmla="*/ 0 h 182"/>
                <a:gd name="T70" fmla="*/ 120 w 246"/>
                <a:gd name="T71" fmla="*/ 0 h 182"/>
                <a:gd name="T72" fmla="*/ 121 w 246"/>
                <a:gd name="T73" fmla="*/ 0 h 182"/>
                <a:gd name="T74" fmla="*/ 122 w 246"/>
                <a:gd name="T75" fmla="*/ 0 h 182"/>
                <a:gd name="T76" fmla="*/ 123 w 246"/>
                <a:gd name="T77" fmla="*/ 0 h 182"/>
                <a:gd name="T78" fmla="*/ 123 w 246"/>
                <a:gd name="T79" fmla="*/ 0 h 182"/>
                <a:gd name="T80" fmla="*/ 124 w 246"/>
                <a:gd name="T81" fmla="*/ 1 h 182"/>
                <a:gd name="T82" fmla="*/ 243 w 246"/>
                <a:gd name="T83" fmla="*/ 84 h 182"/>
                <a:gd name="T84" fmla="*/ 244 w 246"/>
                <a:gd name="T85" fmla="*/ 85 h 182"/>
                <a:gd name="T86" fmla="*/ 245 w 246"/>
                <a:gd name="T87" fmla="*/ 87 h 182"/>
                <a:gd name="T88" fmla="*/ 246 w 246"/>
                <a:gd name="T89" fmla="*/ 89 h 182"/>
                <a:gd name="T90" fmla="*/ 246 w 246"/>
                <a:gd name="T91" fmla="*/ 91 h 182"/>
                <a:gd name="T92" fmla="*/ 246 w 246"/>
                <a:gd name="T93" fmla="*/ 93 h 182"/>
                <a:gd name="T94" fmla="*/ 245 w 246"/>
                <a:gd name="T95" fmla="*/ 95 h 182"/>
                <a:gd name="T96" fmla="*/ 244 w 246"/>
                <a:gd name="T97" fmla="*/ 97 h 182"/>
                <a:gd name="T98" fmla="*/ 243 w 246"/>
                <a:gd name="T99" fmla="*/ 98 h 182"/>
                <a:gd name="T100" fmla="*/ 124 w 246"/>
                <a:gd name="T101" fmla="*/ 181 h 182"/>
                <a:gd name="T102" fmla="*/ 124 w 246"/>
                <a:gd name="T103" fmla="*/ 182 h 182"/>
                <a:gd name="T104" fmla="*/ 123 w 246"/>
                <a:gd name="T105" fmla="*/ 182 h 182"/>
                <a:gd name="T106" fmla="*/ 122 w 246"/>
                <a:gd name="T107" fmla="*/ 182 h 182"/>
                <a:gd name="T108" fmla="*/ 121 w 246"/>
                <a:gd name="T10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" h="182">
                  <a:moveTo>
                    <a:pt x="121" y="182"/>
                  </a:moveTo>
                  <a:cubicBezTo>
                    <a:pt x="121" y="182"/>
                    <a:pt x="121" y="182"/>
                    <a:pt x="121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8" y="181"/>
                  </a:cubicBezTo>
                  <a:cubicBezTo>
                    <a:pt x="118" y="181"/>
                    <a:pt x="117" y="180"/>
                    <a:pt x="117" y="180"/>
                  </a:cubicBezTo>
                  <a:cubicBezTo>
                    <a:pt x="117" y="179"/>
                    <a:pt x="116" y="179"/>
                    <a:pt x="116" y="178"/>
                  </a:cubicBezTo>
                  <a:cubicBezTo>
                    <a:pt x="116" y="178"/>
                    <a:pt x="115" y="177"/>
                    <a:pt x="115" y="176"/>
                  </a:cubicBezTo>
                  <a:cubicBezTo>
                    <a:pt x="115" y="175"/>
                    <a:pt x="115" y="175"/>
                    <a:pt x="115" y="17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3"/>
                    <a:pt x="2" y="114"/>
                    <a:pt x="3" y="114"/>
                  </a:cubicBezTo>
                  <a:cubicBezTo>
                    <a:pt x="4" y="114"/>
                    <a:pt x="5" y="114"/>
                    <a:pt x="6" y="115"/>
                  </a:cubicBezTo>
                  <a:cubicBezTo>
                    <a:pt x="8" y="115"/>
                    <a:pt x="9" y="115"/>
                    <a:pt x="10" y="115"/>
                  </a:cubicBezTo>
                  <a:cubicBezTo>
                    <a:pt x="13" y="115"/>
                    <a:pt x="16" y="114"/>
                    <a:pt x="19" y="113"/>
                  </a:cubicBezTo>
                  <a:cubicBezTo>
                    <a:pt x="22" y="112"/>
                    <a:pt x="25" y="110"/>
                    <a:pt x="27" y="108"/>
                  </a:cubicBezTo>
                  <a:cubicBezTo>
                    <a:pt x="29" y="106"/>
                    <a:pt x="31" y="103"/>
                    <a:pt x="32" y="100"/>
                  </a:cubicBezTo>
                  <a:cubicBezTo>
                    <a:pt x="33" y="97"/>
                    <a:pt x="34" y="94"/>
                    <a:pt x="34" y="91"/>
                  </a:cubicBezTo>
                  <a:cubicBezTo>
                    <a:pt x="34" y="88"/>
                    <a:pt x="33" y="84"/>
                    <a:pt x="32" y="82"/>
                  </a:cubicBezTo>
                  <a:cubicBezTo>
                    <a:pt x="31" y="79"/>
                    <a:pt x="29" y="76"/>
                    <a:pt x="27" y="74"/>
                  </a:cubicBezTo>
                  <a:cubicBezTo>
                    <a:pt x="24" y="72"/>
                    <a:pt x="22" y="70"/>
                    <a:pt x="19" y="69"/>
                  </a:cubicBezTo>
                  <a:cubicBezTo>
                    <a:pt x="16" y="68"/>
                    <a:pt x="13" y="67"/>
                    <a:pt x="10" y="67"/>
                  </a:cubicBezTo>
                  <a:cubicBezTo>
                    <a:pt x="9" y="67"/>
                    <a:pt x="7" y="67"/>
                    <a:pt x="6" y="67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2" y="68"/>
                    <a:pt x="1" y="68"/>
                    <a:pt x="0" y="6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6"/>
                    <a:pt x="115" y="6"/>
                  </a:cubicBezTo>
                  <a:cubicBezTo>
                    <a:pt x="115" y="5"/>
                    <a:pt x="115" y="4"/>
                    <a:pt x="116" y="4"/>
                  </a:cubicBezTo>
                  <a:cubicBezTo>
                    <a:pt x="116" y="3"/>
                    <a:pt x="116" y="2"/>
                    <a:pt x="117" y="2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0"/>
                    <a:pt x="119" y="0"/>
                    <a:pt x="119" y="0"/>
                  </a:cubicBezTo>
                  <a:cubicBezTo>
                    <a:pt x="119" y="0"/>
                    <a:pt x="119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4" y="0"/>
                    <a:pt x="124" y="1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43" y="84"/>
                    <a:pt x="244" y="84"/>
                    <a:pt x="244" y="85"/>
                  </a:cubicBezTo>
                  <a:cubicBezTo>
                    <a:pt x="245" y="85"/>
                    <a:pt x="245" y="86"/>
                    <a:pt x="245" y="87"/>
                  </a:cubicBezTo>
                  <a:cubicBezTo>
                    <a:pt x="246" y="87"/>
                    <a:pt x="246" y="88"/>
                    <a:pt x="246" y="89"/>
                  </a:cubicBezTo>
                  <a:cubicBezTo>
                    <a:pt x="246" y="89"/>
                    <a:pt x="246" y="90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6" y="94"/>
                    <a:pt x="246" y="95"/>
                    <a:pt x="245" y="95"/>
                  </a:cubicBezTo>
                  <a:cubicBezTo>
                    <a:pt x="245" y="96"/>
                    <a:pt x="245" y="96"/>
                    <a:pt x="244" y="97"/>
                  </a:cubicBezTo>
                  <a:cubicBezTo>
                    <a:pt x="244" y="97"/>
                    <a:pt x="243" y="98"/>
                    <a:pt x="243" y="98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4" y="181"/>
                    <a:pt x="124" y="182"/>
                    <a:pt x="124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3" y="182"/>
                    <a:pt x="122" y="182"/>
                    <a:pt x="122" y="182"/>
                  </a:cubicBezTo>
                  <a:cubicBezTo>
                    <a:pt x="122" y="182"/>
                    <a:pt x="122" y="182"/>
                    <a:pt x="121" y="182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 rot="10800000">
              <a:off x="4115605" y="2807707"/>
              <a:ext cx="1971687" cy="1465374"/>
            </a:xfrm>
            <a:custGeom>
              <a:avLst/>
              <a:gdLst>
                <a:gd name="T0" fmla="*/ 121 w 246"/>
                <a:gd name="T1" fmla="*/ 182 h 182"/>
                <a:gd name="T2" fmla="*/ 121 w 246"/>
                <a:gd name="T3" fmla="*/ 182 h 182"/>
                <a:gd name="T4" fmla="*/ 120 w 246"/>
                <a:gd name="T5" fmla="*/ 182 h 182"/>
                <a:gd name="T6" fmla="*/ 119 w 246"/>
                <a:gd name="T7" fmla="*/ 182 h 182"/>
                <a:gd name="T8" fmla="*/ 118 w 246"/>
                <a:gd name="T9" fmla="*/ 181 h 182"/>
                <a:gd name="T10" fmla="*/ 117 w 246"/>
                <a:gd name="T11" fmla="*/ 180 h 182"/>
                <a:gd name="T12" fmla="*/ 116 w 246"/>
                <a:gd name="T13" fmla="*/ 178 h 182"/>
                <a:gd name="T14" fmla="*/ 115 w 246"/>
                <a:gd name="T15" fmla="*/ 176 h 182"/>
                <a:gd name="T16" fmla="*/ 115 w 246"/>
                <a:gd name="T17" fmla="*/ 174 h 182"/>
                <a:gd name="T18" fmla="*/ 115 w 246"/>
                <a:gd name="T19" fmla="*/ 136 h 182"/>
                <a:gd name="T20" fmla="*/ 0 w 246"/>
                <a:gd name="T21" fmla="*/ 136 h 182"/>
                <a:gd name="T22" fmla="*/ 0 w 246"/>
                <a:gd name="T23" fmla="*/ 113 h 182"/>
                <a:gd name="T24" fmla="*/ 3 w 246"/>
                <a:gd name="T25" fmla="*/ 114 h 182"/>
                <a:gd name="T26" fmla="*/ 6 w 246"/>
                <a:gd name="T27" fmla="*/ 115 h 182"/>
                <a:gd name="T28" fmla="*/ 10 w 246"/>
                <a:gd name="T29" fmla="*/ 115 h 182"/>
                <a:gd name="T30" fmla="*/ 19 w 246"/>
                <a:gd name="T31" fmla="*/ 113 h 182"/>
                <a:gd name="T32" fmla="*/ 27 w 246"/>
                <a:gd name="T33" fmla="*/ 108 h 182"/>
                <a:gd name="T34" fmla="*/ 32 w 246"/>
                <a:gd name="T35" fmla="*/ 100 h 182"/>
                <a:gd name="T36" fmla="*/ 34 w 246"/>
                <a:gd name="T37" fmla="*/ 91 h 182"/>
                <a:gd name="T38" fmla="*/ 32 w 246"/>
                <a:gd name="T39" fmla="*/ 82 h 182"/>
                <a:gd name="T40" fmla="*/ 27 w 246"/>
                <a:gd name="T41" fmla="*/ 74 h 182"/>
                <a:gd name="T42" fmla="*/ 19 w 246"/>
                <a:gd name="T43" fmla="*/ 69 h 182"/>
                <a:gd name="T44" fmla="*/ 10 w 246"/>
                <a:gd name="T45" fmla="*/ 67 h 182"/>
                <a:gd name="T46" fmla="*/ 6 w 246"/>
                <a:gd name="T47" fmla="*/ 67 h 182"/>
                <a:gd name="T48" fmla="*/ 3 w 246"/>
                <a:gd name="T49" fmla="*/ 68 h 182"/>
                <a:gd name="T50" fmla="*/ 0 w 246"/>
                <a:gd name="T51" fmla="*/ 69 h 182"/>
                <a:gd name="T52" fmla="*/ 0 w 246"/>
                <a:gd name="T53" fmla="*/ 46 h 182"/>
                <a:gd name="T54" fmla="*/ 115 w 246"/>
                <a:gd name="T55" fmla="*/ 46 h 182"/>
                <a:gd name="T56" fmla="*/ 115 w 246"/>
                <a:gd name="T57" fmla="*/ 8 h 182"/>
                <a:gd name="T58" fmla="*/ 115 w 246"/>
                <a:gd name="T59" fmla="*/ 6 h 182"/>
                <a:gd name="T60" fmla="*/ 116 w 246"/>
                <a:gd name="T61" fmla="*/ 4 h 182"/>
                <a:gd name="T62" fmla="*/ 117 w 246"/>
                <a:gd name="T63" fmla="*/ 2 h 182"/>
                <a:gd name="T64" fmla="*/ 118 w 246"/>
                <a:gd name="T65" fmla="*/ 1 h 182"/>
                <a:gd name="T66" fmla="*/ 119 w 246"/>
                <a:gd name="T67" fmla="*/ 0 h 182"/>
                <a:gd name="T68" fmla="*/ 120 w 246"/>
                <a:gd name="T69" fmla="*/ 0 h 182"/>
                <a:gd name="T70" fmla="*/ 120 w 246"/>
                <a:gd name="T71" fmla="*/ 0 h 182"/>
                <a:gd name="T72" fmla="*/ 121 w 246"/>
                <a:gd name="T73" fmla="*/ 0 h 182"/>
                <a:gd name="T74" fmla="*/ 122 w 246"/>
                <a:gd name="T75" fmla="*/ 0 h 182"/>
                <a:gd name="T76" fmla="*/ 123 w 246"/>
                <a:gd name="T77" fmla="*/ 0 h 182"/>
                <a:gd name="T78" fmla="*/ 123 w 246"/>
                <a:gd name="T79" fmla="*/ 0 h 182"/>
                <a:gd name="T80" fmla="*/ 124 w 246"/>
                <a:gd name="T81" fmla="*/ 1 h 182"/>
                <a:gd name="T82" fmla="*/ 243 w 246"/>
                <a:gd name="T83" fmla="*/ 84 h 182"/>
                <a:gd name="T84" fmla="*/ 244 w 246"/>
                <a:gd name="T85" fmla="*/ 85 h 182"/>
                <a:gd name="T86" fmla="*/ 245 w 246"/>
                <a:gd name="T87" fmla="*/ 87 h 182"/>
                <a:gd name="T88" fmla="*/ 246 w 246"/>
                <a:gd name="T89" fmla="*/ 89 h 182"/>
                <a:gd name="T90" fmla="*/ 246 w 246"/>
                <a:gd name="T91" fmla="*/ 91 h 182"/>
                <a:gd name="T92" fmla="*/ 246 w 246"/>
                <a:gd name="T93" fmla="*/ 93 h 182"/>
                <a:gd name="T94" fmla="*/ 245 w 246"/>
                <a:gd name="T95" fmla="*/ 95 h 182"/>
                <a:gd name="T96" fmla="*/ 244 w 246"/>
                <a:gd name="T97" fmla="*/ 97 h 182"/>
                <a:gd name="T98" fmla="*/ 243 w 246"/>
                <a:gd name="T99" fmla="*/ 98 h 182"/>
                <a:gd name="T100" fmla="*/ 124 w 246"/>
                <a:gd name="T101" fmla="*/ 181 h 182"/>
                <a:gd name="T102" fmla="*/ 124 w 246"/>
                <a:gd name="T103" fmla="*/ 182 h 182"/>
                <a:gd name="T104" fmla="*/ 123 w 246"/>
                <a:gd name="T105" fmla="*/ 182 h 182"/>
                <a:gd name="T106" fmla="*/ 122 w 246"/>
                <a:gd name="T107" fmla="*/ 182 h 182"/>
                <a:gd name="T108" fmla="*/ 121 w 246"/>
                <a:gd name="T10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" h="182">
                  <a:moveTo>
                    <a:pt x="121" y="182"/>
                  </a:moveTo>
                  <a:cubicBezTo>
                    <a:pt x="121" y="182"/>
                    <a:pt x="121" y="182"/>
                    <a:pt x="121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8" y="181"/>
                  </a:cubicBezTo>
                  <a:cubicBezTo>
                    <a:pt x="118" y="181"/>
                    <a:pt x="117" y="180"/>
                    <a:pt x="117" y="180"/>
                  </a:cubicBezTo>
                  <a:cubicBezTo>
                    <a:pt x="117" y="179"/>
                    <a:pt x="116" y="179"/>
                    <a:pt x="116" y="178"/>
                  </a:cubicBezTo>
                  <a:cubicBezTo>
                    <a:pt x="116" y="178"/>
                    <a:pt x="115" y="177"/>
                    <a:pt x="115" y="176"/>
                  </a:cubicBezTo>
                  <a:cubicBezTo>
                    <a:pt x="115" y="175"/>
                    <a:pt x="115" y="175"/>
                    <a:pt x="115" y="17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3"/>
                    <a:pt x="2" y="114"/>
                    <a:pt x="3" y="114"/>
                  </a:cubicBezTo>
                  <a:cubicBezTo>
                    <a:pt x="4" y="114"/>
                    <a:pt x="5" y="114"/>
                    <a:pt x="6" y="115"/>
                  </a:cubicBezTo>
                  <a:cubicBezTo>
                    <a:pt x="8" y="115"/>
                    <a:pt x="9" y="115"/>
                    <a:pt x="10" y="115"/>
                  </a:cubicBezTo>
                  <a:cubicBezTo>
                    <a:pt x="13" y="115"/>
                    <a:pt x="16" y="114"/>
                    <a:pt x="19" y="113"/>
                  </a:cubicBezTo>
                  <a:cubicBezTo>
                    <a:pt x="22" y="112"/>
                    <a:pt x="25" y="110"/>
                    <a:pt x="27" y="108"/>
                  </a:cubicBezTo>
                  <a:cubicBezTo>
                    <a:pt x="29" y="106"/>
                    <a:pt x="31" y="103"/>
                    <a:pt x="32" y="100"/>
                  </a:cubicBezTo>
                  <a:cubicBezTo>
                    <a:pt x="33" y="97"/>
                    <a:pt x="34" y="94"/>
                    <a:pt x="34" y="91"/>
                  </a:cubicBezTo>
                  <a:cubicBezTo>
                    <a:pt x="34" y="88"/>
                    <a:pt x="33" y="84"/>
                    <a:pt x="32" y="82"/>
                  </a:cubicBezTo>
                  <a:cubicBezTo>
                    <a:pt x="31" y="79"/>
                    <a:pt x="29" y="76"/>
                    <a:pt x="27" y="74"/>
                  </a:cubicBezTo>
                  <a:cubicBezTo>
                    <a:pt x="24" y="72"/>
                    <a:pt x="22" y="70"/>
                    <a:pt x="19" y="69"/>
                  </a:cubicBezTo>
                  <a:cubicBezTo>
                    <a:pt x="16" y="68"/>
                    <a:pt x="13" y="67"/>
                    <a:pt x="10" y="67"/>
                  </a:cubicBezTo>
                  <a:cubicBezTo>
                    <a:pt x="9" y="67"/>
                    <a:pt x="7" y="67"/>
                    <a:pt x="6" y="67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2" y="68"/>
                    <a:pt x="1" y="68"/>
                    <a:pt x="0" y="6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6"/>
                    <a:pt x="115" y="6"/>
                  </a:cubicBezTo>
                  <a:cubicBezTo>
                    <a:pt x="115" y="5"/>
                    <a:pt x="115" y="4"/>
                    <a:pt x="116" y="4"/>
                  </a:cubicBezTo>
                  <a:cubicBezTo>
                    <a:pt x="116" y="3"/>
                    <a:pt x="116" y="2"/>
                    <a:pt x="117" y="2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0"/>
                    <a:pt x="119" y="0"/>
                    <a:pt x="119" y="0"/>
                  </a:cubicBezTo>
                  <a:cubicBezTo>
                    <a:pt x="119" y="0"/>
                    <a:pt x="119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4" y="0"/>
                    <a:pt x="124" y="1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43" y="84"/>
                    <a:pt x="244" y="84"/>
                    <a:pt x="244" y="85"/>
                  </a:cubicBezTo>
                  <a:cubicBezTo>
                    <a:pt x="245" y="85"/>
                    <a:pt x="245" y="86"/>
                    <a:pt x="245" y="87"/>
                  </a:cubicBezTo>
                  <a:cubicBezTo>
                    <a:pt x="246" y="87"/>
                    <a:pt x="246" y="88"/>
                    <a:pt x="246" y="89"/>
                  </a:cubicBezTo>
                  <a:cubicBezTo>
                    <a:pt x="246" y="89"/>
                    <a:pt x="246" y="90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6" y="94"/>
                    <a:pt x="246" y="95"/>
                    <a:pt x="245" y="95"/>
                  </a:cubicBezTo>
                  <a:cubicBezTo>
                    <a:pt x="245" y="96"/>
                    <a:pt x="245" y="96"/>
                    <a:pt x="244" y="97"/>
                  </a:cubicBezTo>
                  <a:cubicBezTo>
                    <a:pt x="244" y="97"/>
                    <a:pt x="243" y="98"/>
                    <a:pt x="243" y="98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4" y="181"/>
                    <a:pt x="124" y="182"/>
                    <a:pt x="124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3" y="182"/>
                    <a:pt x="122" y="182"/>
                    <a:pt x="122" y="182"/>
                  </a:cubicBezTo>
                  <a:cubicBezTo>
                    <a:pt x="122" y="182"/>
                    <a:pt x="122" y="182"/>
                    <a:pt x="121" y="182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 rot="16200000">
              <a:off x="6052937" y="852101"/>
              <a:ext cx="1971687" cy="1465374"/>
            </a:xfrm>
            <a:custGeom>
              <a:avLst/>
              <a:gdLst>
                <a:gd name="T0" fmla="*/ 121 w 246"/>
                <a:gd name="T1" fmla="*/ 182 h 182"/>
                <a:gd name="T2" fmla="*/ 121 w 246"/>
                <a:gd name="T3" fmla="*/ 182 h 182"/>
                <a:gd name="T4" fmla="*/ 120 w 246"/>
                <a:gd name="T5" fmla="*/ 182 h 182"/>
                <a:gd name="T6" fmla="*/ 119 w 246"/>
                <a:gd name="T7" fmla="*/ 182 h 182"/>
                <a:gd name="T8" fmla="*/ 118 w 246"/>
                <a:gd name="T9" fmla="*/ 181 h 182"/>
                <a:gd name="T10" fmla="*/ 117 w 246"/>
                <a:gd name="T11" fmla="*/ 180 h 182"/>
                <a:gd name="T12" fmla="*/ 116 w 246"/>
                <a:gd name="T13" fmla="*/ 178 h 182"/>
                <a:gd name="T14" fmla="*/ 115 w 246"/>
                <a:gd name="T15" fmla="*/ 176 h 182"/>
                <a:gd name="T16" fmla="*/ 115 w 246"/>
                <a:gd name="T17" fmla="*/ 174 h 182"/>
                <a:gd name="T18" fmla="*/ 115 w 246"/>
                <a:gd name="T19" fmla="*/ 136 h 182"/>
                <a:gd name="T20" fmla="*/ 0 w 246"/>
                <a:gd name="T21" fmla="*/ 136 h 182"/>
                <a:gd name="T22" fmla="*/ 0 w 246"/>
                <a:gd name="T23" fmla="*/ 113 h 182"/>
                <a:gd name="T24" fmla="*/ 3 w 246"/>
                <a:gd name="T25" fmla="*/ 114 h 182"/>
                <a:gd name="T26" fmla="*/ 6 w 246"/>
                <a:gd name="T27" fmla="*/ 115 h 182"/>
                <a:gd name="T28" fmla="*/ 10 w 246"/>
                <a:gd name="T29" fmla="*/ 115 h 182"/>
                <a:gd name="T30" fmla="*/ 19 w 246"/>
                <a:gd name="T31" fmla="*/ 113 h 182"/>
                <a:gd name="T32" fmla="*/ 27 w 246"/>
                <a:gd name="T33" fmla="*/ 108 h 182"/>
                <a:gd name="T34" fmla="*/ 32 w 246"/>
                <a:gd name="T35" fmla="*/ 100 h 182"/>
                <a:gd name="T36" fmla="*/ 34 w 246"/>
                <a:gd name="T37" fmla="*/ 91 h 182"/>
                <a:gd name="T38" fmla="*/ 32 w 246"/>
                <a:gd name="T39" fmla="*/ 82 h 182"/>
                <a:gd name="T40" fmla="*/ 27 w 246"/>
                <a:gd name="T41" fmla="*/ 74 h 182"/>
                <a:gd name="T42" fmla="*/ 19 w 246"/>
                <a:gd name="T43" fmla="*/ 69 h 182"/>
                <a:gd name="T44" fmla="*/ 10 w 246"/>
                <a:gd name="T45" fmla="*/ 67 h 182"/>
                <a:gd name="T46" fmla="*/ 6 w 246"/>
                <a:gd name="T47" fmla="*/ 67 h 182"/>
                <a:gd name="T48" fmla="*/ 3 w 246"/>
                <a:gd name="T49" fmla="*/ 68 h 182"/>
                <a:gd name="T50" fmla="*/ 0 w 246"/>
                <a:gd name="T51" fmla="*/ 69 h 182"/>
                <a:gd name="T52" fmla="*/ 0 w 246"/>
                <a:gd name="T53" fmla="*/ 46 h 182"/>
                <a:gd name="T54" fmla="*/ 115 w 246"/>
                <a:gd name="T55" fmla="*/ 46 h 182"/>
                <a:gd name="T56" fmla="*/ 115 w 246"/>
                <a:gd name="T57" fmla="*/ 8 h 182"/>
                <a:gd name="T58" fmla="*/ 115 w 246"/>
                <a:gd name="T59" fmla="*/ 6 h 182"/>
                <a:gd name="T60" fmla="*/ 116 w 246"/>
                <a:gd name="T61" fmla="*/ 4 h 182"/>
                <a:gd name="T62" fmla="*/ 117 w 246"/>
                <a:gd name="T63" fmla="*/ 2 h 182"/>
                <a:gd name="T64" fmla="*/ 118 w 246"/>
                <a:gd name="T65" fmla="*/ 1 h 182"/>
                <a:gd name="T66" fmla="*/ 119 w 246"/>
                <a:gd name="T67" fmla="*/ 0 h 182"/>
                <a:gd name="T68" fmla="*/ 120 w 246"/>
                <a:gd name="T69" fmla="*/ 0 h 182"/>
                <a:gd name="T70" fmla="*/ 120 w 246"/>
                <a:gd name="T71" fmla="*/ 0 h 182"/>
                <a:gd name="T72" fmla="*/ 121 w 246"/>
                <a:gd name="T73" fmla="*/ 0 h 182"/>
                <a:gd name="T74" fmla="*/ 122 w 246"/>
                <a:gd name="T75" fmla="*/ 0 h 182"/>
                <a:gd name="T76" fmla="*/ 123 w 246"/>
                <a:gd name="T77" fmla="*/ 0 h 182"/>
                <a:gd name="T78" fmla="*/ 123 w 246"/>
                <a:gd name="T79" fmla="*/ 0 h 182"/>
                <a:gd name="T80" fmla="*/ 124 w 246"/>
                <a:gd name="T81" fmla="*/ 1 h 182"/>
                <a:gd name="T82" fmla="*/ 243 w 246"/>
                <a:gd name="T83" fmla="*/ 84 h 182"/>
                <a:gd name="T84" fmla="*/ 244 w 246"/>
                <a:gd name="T85" fmla="*/ 85 h 182"/>
                <a:gd name="T86" fmla="*/ 245 w 246"/>
                <a:gd name="T87" fmla="*/ 87 h 182"/>
                <a:gd name="T88" fmla="*/ 246 w 246"/>
                <a:gd name="T89" fmla="*/ 89 h 182"/>
                <a:gd name="T90" fmla="*/ 246 w 246"/>
                <a:gd name="T91" fmla="*/ 91 h 182"/>
                <a:gd name="T92" fmla="*/ 246 w 246"/>
                <a:gd name="T93" fmla="*/ 93 h 182"/>
                <a:gd name="T94" fmla="*/ 245 w 246"/>
                <a:gd name="T95" fmla="*/ 95 h 182"/>
                <a:gd name="T96" fmla="*/ 244 w 246"/>
                <a:gd name="T97" fmla="*/ 97 h 182"/>
                <a:gd name="T98" fmla="*/ 243 w 246"/>
                <a:gd name="T99" fmla="*/ 98 h 182"/>
                <a:gd name="T100" fmla="*/ 124 w 246"/>
                <a:gd name="T101" fmla="*/ 181 h 182"/>
                <a:gd name="T102" fmla="*/ 124 w 246"/>
                <a:gd name="T103" fmla="*/ 182 h 182"/>
                <a:gd name="T104" fmla="*/ 123 w 246"/>
                <a:gd name="T105" fmla="*/ 182 h 182"/>
                <a:gd name="T106" fmla="*/ 122 w 246"/>
                <a:gd name="T107" fmla="*/ 182 h 182"/>
                <a:gd name="T108" fmla="*/ 121 w 246"/>
                <a:gd name="T10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" h="182">
                  <a:moveTo>
                    <a:pt x="121" y="182"/>
                  </a:moveTo>
                  <a:cubicBezTo>
                    <a:pt x="121" y="182"/>
                    <a:pt x="121" y="182"/>
                    <a:pt x="121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8" y="181"/>
                  </a:cubicBezTo>
                  <a:cubicBezTo>
                    <a:pt x="118" y="181"/>
                    <a:pt x="117" y="180"/>
                    <a:pt x="117" y="180"/>
                  </a:cubicBezTo>
                  <a:cubicBezTo>
                    <a:pt x="117" y="179"/>
                    <a:pt x="116" y="179"/>
                    <a:pt x="116" y="178"/>
                  </a:cubicBezTo>
                  <a:cubicBezTo>
                    <a:pt x="116" y="178"/>
                    <a:pt x="115" y="177"/>
                    <a:pt x="115" y="176"/>
                  </a:cubicBezTo>
                  <a:cubicBezTo>
                    <a:pt x="115" y="175"/>
                    <a:pt x="115" y="175"/>
                    <a:pt x="115" y="17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3"/>
                    <a:pt x="2" y="114"/>
                    <a:pt x="3" y="114"/>
                  </a:cubicBezTo>
                  <a:cubicBezTo>
                    <a:pt x="4" y="114"/>
                    <a:pt x="5" y="114"/>
                    <a:pt x="6" y="115"/>
                  </a:cubicBezTo>
                  <a:cubicBezTo>
                    <a:pt x="8" y="115"/>
                    <a:pt x="9" y="115"/>
                    <a:pt x="10" y="115"/>
                  </a:cubicBezTo>
                  <a:cubicBezTo>
                    <a:pt x="13" y="115"/>
                    <a:pt x="16" y="114"/>
                    <a:pt x="19" y="113"/>
                  </a:cubicBezTo>
                  <a:cubicBezTo>
                    <a:pt x="22" y="112"/>
                    <a:pt x="25" y="110"/>
                    <a:pt x="27" y="108"/>
                  </a:cubicBezTo>
                  <a:cubicBezTo>
                    <a:pt x="29" y="106"/>
                    <a:pt x="31" y="103"/>
                    <a:pt x="32" y="100"/>
                  </a:cubicBezTo>
                  <a:cubicBezTo>
                    <a:pt x="33" y="97"/>
                    <a:pt x="34" y="94"/>
                    <a:pt x="34" y="91"/>
                  </a:cubicBezTo>
                  <a:cubicBezTo>
                    <a:pt x="34" y="88"/>
                    <a:pt x="33" y="84"/>
                    <a:pt x="32" y="82"/>
                  </a:cubicBezTo>
                  <a:cubicBezTo>
                    <a:pt x="31" y="79"/>
                    <a:pt x="29" y="76"/>
                    <a:pt x="27" y="74"/>
                  </a:cubicBezTo>
                  <a:cubicBezTo>
                    <a:pt x="24" y="72"/>
                    <a:pt x="22" y="70"/>
                    <a:pt x="19" y="69"/>
                  </a:cubicBezTo>
                  <a:cubicBezTo>
                    <a:pt x="16" y="68"/>
                    <a:pt x="13" y="67"/>
                    <a:pt x="10" y="67"/>
                  </a:cubicBezTo>
                  <a:cubicBezTo>
                    <a:pt x="9" y="67"/>
                    <a:pt x="7" y="67"/>
                    <a:pt x="6" y="67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2" y="68"/>
                    <a:pt x="1" y="68"/>
                    <a:pt x="0" y="6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6"/>
                    <a:pt x="115" y="6"/>
                  </a:cubicBezTo>
                  <a:cubicBezTo>
                    <a:pt x="115" y="5"/>
                    <a:pt x="115" y="4"/>
                    <a:pt x="116" y="4"/>
                  </a:cubicBezTo>
                  <a:cubicBezTo>
                    <a:pt x="116" y="3"/>
                    <a:pt x="116" y="2"/>
                    <a:pt x="117" y="2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0"/>
                    <a:pt x="119" y="0"/>
                    <a:pt x="119" y="0"/>
                  </a:cubicBezTo>
                  <a:cubicBezTo>
                    <a:pt x="119" y="0"/>
                    <a:pt x="119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4" y="0"/>
                    <a:pt x="124" y="1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43" y="84"/>
                    <a:pt x="244" y="84"/>
                    <a:pt x="244" y="85"/>
                  </a:cubicBezTo>
                  <a:cubicBezTo>
                    <a:pt x="245" y="85"/>
                    <a:pt x="245" y="86"/>
                    <a:pt x="245" y="87"/>
                  </a:cubicBezTo>
                  <a:cubicBezTo>
                    <a:pt x="246" y="87"/>
                    <a:pt x="246" y="88"/>
                    <a:pt x="246" y="89"/>
                  </a:cubicBezTo>
                  <a:cubicBezTo>
                    <a:pt x="246" y="89"/>
                    <a:pt x="246" y="90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6" y="94"/>
                    <a:pt x="246" y="95"/>
                    <a:pt x="245" y="95"/>
                  </a:cubicBezTo>
                  <a:cubicBezTo>
                    <a:pt x="245" y="96"/>
                    <a:pt x="245" y="96"/>
                    <a:pt x="244" y="97"/>
                  </a:cubicBezTo>
                  <a:cubicBezTo>
                    <a:pt x="244" y="97"/>
                    <a:pt x="243" y="98"/>
                    <a:pt x="243" y="98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4" y="181"/>
                    <a:pt x="124" y="182"/>
                    <a:pt x="124" y="182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23" y="182"/>
                    <a:pt x="122" y="182"/>
                    <a:pt x="122" y="182"/>
                  </a:cubicBezTo>
                  <a:cubicBezTo>
                    <a:pt x="122" y="182"/>
                    <a:pt x="122" y="182"/>
                    <a:pt x="121" y="182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2412433" y="1343063"/>
            <a:ext cx="309640" cy="309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Policy </a:t>
            </a:r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698" y="1376279"/>
            <a:ext cx="5322096" cy="29624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Who determines the flex components?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Business</a:t>
            </a:r>
          </a:p>
          <a:p>
            <a:r>
              <a:rPr lang="en-US" sz="2400" dirty="0" smtClean="0"/>
              <a:t>Employee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Custom package for each assignee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Administratively heavy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67469" y="207201"/>
            <a:ext cx="5313325" cy="897435"/>
            <a:chOff x="2118537" y="1049166"/>
            <a:chExt cx="5313325" cy="897435"/>
          </a:xfrm>
        </p:grpSpPr>
        <p:sp>
          <p:nvSpPr>
            <p:cNvPr id="6" name="Freeform 5"/>
            <p:cNvSpPr/>
            <p:nvPr/>
          </p:nvSpPr>
          <p:spPr>
            <a:xfrm>
              <a:off x="2567254" y="1049166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Core/Flex</a:t>
              </a:r>
              <a:endParaRPr lang="en-US" sz="2500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118537" y="1049166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/>
            <p:cNvGrpSpPr/>
            <p:nvPr/>
          </p:nvGrpSpPr>
          <p:grpSpPr>
            <a:xfrm>
              <a:off x="2259012" y="1219374"/>
              <a:ext cx="586001" cy="584501"/>
              <a:chOff x="4115605" y="598944"/>
              <a:chExt cx="5874927" cy="5859885"/>
            </a:xfrm>
          </p:grpSpPr>
          <p:sp>
            <p:nvSpPr>
              <p:cNvPr id="9" name="Freeform 57"/>
              <p:cNvSpPr>
                <a:spLocks/>
              </p:cNvSpPr>
              <p:nvPr/>
            </p:nvSpPr>
            <p:spPr bwMode="auto">
              <a:xfrm>
                <a:off x="8018845" y="2809070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8"/>
              <p:cNvSpPr>
                <a:spLocks noEditPoints="1"/>
              </p:cNvSpPr>
              <p:nvPr/>
            </p:nvSpPr>
            <p:spPr bwMode="auto">
              <a:xfrm>
                <a:off x="5886465" y="2366524"/>
                <a:ext cx="2323682" cy="2350465"/>
              </a:xfrm>
              <a:custGeom>
                <a:avLst/>
                <a:gdLst>
                  <a:gd name="T0" fmla="*/ 128 w 290"/>
                  <a:gd name="T1" fmla="*/ 275 h 292"/>
                  <a:gd name="T2" fmla="*/ 134 w 290"/>
                  <a:gd name="T3" fmla="*/ 263 h 292"/>
                  <a:gd name="T4" fmla="*/ 139 w 290"/>
                  <a:gd name="T5" fmla="*/ 257 h 292"/>
                  <a:gd name="T6" fmla="*/ 82 w 290"/>
                  <a:gd name="T7" fmla="*/ 248 h 292"/>
                  <a:gd name="T8" fmla="*/ 50 w 290"/>
                  <a:gd name="T9" fmla="*/ 219 h 292"/>
                  <a:gd name="T10" fmla="*/ 35 w 290"/>
                  <a:gd name="T11" fmla="*/ 193 h 292"/>
                  <a:gd name="T12" fmla="*/ 31 w 290"/>
                  <a:gd name="T13" fmla="*/ 154 h 292"/>
                  <a:gd name="T14" fmla="*/ 26 w 290"/>
                  <a:gd name="T15" fmla="*/ 159 h 292"/>
                  <a:gd name="T16" fmla="*/ 5 w 290"/>
                  <a:gd name="T17" fmla="*/ 157 h 292"/>
                  <a:gd name="T18" fmla="*/ 10 w 290"/>
                  <a:gd name="T19" fmla="*/ 130 h 292"/>
                  <a:gd name="T20" fmla="*/ 28 w 290"/>
                  <a:gd name="T21" fmla="*/ 134 h 292"/>
                  <a:gd name="T22" fmla="*/ 32 w 290"/>
                  <a:gd name="T23" fmla="*/ 139 h 292"/>
                  <a:gd name="T24" fmla="*/ 39 w 290"/>
                  <a:gd name="T25" fmla="*/ 89 h 292"/>
                  <a:gd name="T26" fmla="*/ 62 w 290"/>
                  <a:gd name="T27" fmla="*/ 59 h 292"/>
                  <a:gd name="T28" fmla="*/ 97 w 290"/>
                  <a:gd name="T29" fmla="*/ 35 h 292"/>
                  <a:gd name="T30" fmla="*/ 137 w 290"/>
                  <a:gd name="T31" fmla="*/ 31 h 292"/>
                  <a:gd name="T32" fmla="*/ 131 w 290"/>
                  <a:gd name="T33" fmla="*/ 26 h 292"/>
                  <a:gd name="T34" fmla="*/ 133 w 290"/>
                  <a:gd name="T35" fmla="*/ 5 h 292"/>
                  <a:gd name="T36" fmla="*/ 160 w 290"/>
                  <a:gd name="T37" fmla="*/ 10 h 292"/>
                  <a:gd name="T38" fmla="*/ 157 w 290"/>
                  <a:gd name="T39" fmla="*/ 28 h 292"/>
                  <a:gd name="T40" fmla="*/ 151 w 290"/>
                  <a:gd name="T41" fmla="*/ 32 h 292"/>
                  <a:gd name="T42" fmla="*/ 193 w 290"/>
                  <a:gd name="T43" fmla="*/ 35 h 292"/>
                  <a:gd name="T44" fmla="*/ 223 w 290"/>
                  <a:gd name="T45" fmla="*/ 53 h 292"/>
                  <a:gd name="T46" fmla="*/ 252 w 290"/>
                  <a:gd name="T47" fmla="*/ 89 h 292"/>
                  <a:gd name="T48" fmla="*/ 259 w 290"/>
                  <a:gd name="T49" fmla="*/ 137 h 292"/>
                  <a:gd name="T50" fmla="*/ 263 w 290"/>
                  <a:gd name="T51" fmla="*/ 133 h 292"/>
                  <a:gd name="T52" fmla="*/ 280 w 290"/>
                  <a:gd name="T53" fmla="*/ 130 h 292"/>
                  <a:gd name="T54" fmla="*/ 285 w 290"/>
                  <a:gd name="T55" fmla="*/ 157 h 292"/>
                  <a:gd name="T56" fmla="*/ 265 w 290"/>
                  <a:gd name="T57" fmla="*/ 160 h 292"/>
                  <a:gd name="T58" fmla="*/ 260 w 290"/>
                  <a:gd name="T59" fmla="*/ 156 h 292"/>
                  <a:gd name="T60" fmla="*/ 255 w 290"/>
                  <a:gd name="T61" fmla="*/ 198 h 292"/>
                  <a:gd name="T62" fmla="*/ 232 w 290"/>
                  <a:gd name="T63" fmla="*/ 230 h 292"/>
                  <a:gd name="T64" fmla="*/ 198 w 290"/>
                  <a:gd name="T65" fmla="*/ 254 h 292"/>
                  <a:gd name="T66" fmla="*/ 151 w 290"/>
                  <a:gd name="T67" fmla="*/ 259 h 292"/>
                  <a:gd name="T68" fmla="*/ 159 w 290"/>
                  <a:gd name="T69" fmla="*/ 266 h 292"/>
                  <a:gd name="T70" fmla="*/ 157 w 290"/>
                  <a:gd name="T71" fmla="*/ 287 h 292"/>
                  <a:gd name="T72" fmla="*/ 142 w 290"/>
                  <a:gd name="T73" fmla="*/ 194 h 292"/>
                  <a:gd name="T74" fmla="*/ 148 w 290"/>
                  <a:gd name="T75" fmla="*/ 194 h 292"/>
                  <a:gd name="T76" fmla="*/ 163 w 290"/>
                  <a:gd name="T77" fmla="*/ 191 h 292"/>
                  <a:gd name="T78" fmla="*/ 184 w 290"/>
                  <a:gd name="T79" fmla="*/ 176 h 292"/>
                  <a:gd name="T80" fmla="*/ 193 w 290"/>
                  <a:gd name="T81" fmla="*/ 159 h 292"/>
                  <a:gd name="T82" fmla="*/ 194 w 290"/>
                  <a:gd name="T83" fmla="*/ 151 h 292"/>
                  <a:gd name="T84" fmla="*/ 194 w 290"/>
                  <a:gd name="T85" fmla="*/ 144 h 292"/>
                  <a:gd name="T86" fmla="*/ 194 w 290"/>
                  <a:gd name="T87" fmla="*/ 136 h 292"/>
                  <a:gd name="T88" fmla="*/ 190 w 290"/>
                  <a:gd name="T89" fmla="*/ 126 h 292"/>
                  <a:gd name="T90" fmla="*/ 177 w 290"/>
                  <a:gd name="T91" fmla="*/ 108 h 292"/>
                  <a:gd name="T92" fmla="*/ 151 w 290"/>
                  <a:gd name="T93" fmla="*/ 97 h 292"/>
                  <a:gd name="T94" fmla="*/ 146 w 290"/>
                  <a:gd name="T95" fmla="*/ 97 h 292"/>
                  <a:gd name="T96" fmla="*/ 138 w 290"/>
                  <a:gd name="T97" fmla="*/ 97 h 292"/>
                  <a:gd name="T98" fmla="*/ 123 w 290"/>
                  <a:gd name="T99" fmla="*/ 102 h 292"/>
                  <a:gd name="T100" fmla="*/ 109 w 290"/>
                  <a:gd name="T101" fmla="*/ 113 h 292"/>
                  <a:gd name="T102" fmla="*/ 100 w 290"/>
                  <a:gd name="T103" fmla="*/ 128 h 292"/>
                  <a:gd name="T104" fmla="*/ 97 w 290"/>
                  <a:gd name="T105" fmla="*/ 146 h 292"/>
                  <a:gd name="T106" fmla="*/ 100 w 290"/>
                  <a:gd name="T107" fmla="*/ 163 h 292"/>
                  <a:gd name="T108" fmla="*/ 109 w 290"/>
                  <a:gd name="T109" fmla="*/ 178 h 292"/>
                  <a:gd name="T110" fmla="*/ 123 w 290"/>
                  <a:gd name="T111" fmla="*/ 189 h 292"/>
                  <a:gd name="T112" fmla="*/ 138 w 290"/>
                  <a:gd name="T113" fmla="*/ 19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" h="292">
                    <a:moveTo>
                      <a:pt x="145" y="292"/>
                    </a:moveTo>
                    <a:cubicBezTo>
                      <a:pt x="143" y="292"/>
                      <a:pt x="141" y="291"/>
                      <a:pt x="139" y="290"/>
                    </a:cubicBezTo>
                    <a:cubicBezTo>
                      <a:pt x="137" y="290"/>
                      <a:pt x="135" y="288"/>
                      <a:pt x="133" y="287"/>
                    </a:cubicBezTo>
                    <a:cubicBezTo>
                      <a:pt x="132" y="285"/>
                      <a:pt x="131" y="284"/>
                      <a:pt x="130" y="282"/>
                    </a:cubicBezTo>
                    <a:cubicBezTo>
                      <a:pt x="129" y="280"/>
                      <a:pt x="128" y="277"/>
                      <a:pt x="128" y="275"/>
                    </a:cubicBezTo>
                    <a:cubicBezTo>
                      <a:pt x="128" y="274"/>
                      <a:pt x="129" y="273"/>
                      <a:pt x="129" y="272"/>
                    </a:cubicBezTo>
                    <a:cubicBezTo>
                      <a:pt x="129" y="271"/>
                      <a:pt x="129" y="270"/>
                      <a:pt x="130" y="269"/>
                    </a:cubicBezTo>
                    <a:cubicBezTo>
                      <a:pt x="130" y="268"/>
                      <a:pt x="131" y="267"/>
                      <a:pt x="131" y="266"/>
                    </a:cubicBezTo>
                    <a:cubicBezTo>
                      <a:pt x="132" y="265"/>
                      <a:pt x="133" y="264"/>
                      <a:pt x="133" y="26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6" y="262"/>
                      <a:pt x="136" y="261"/>
                      <a:pt x="136" y="261"/>
                    </a:cubicBezTo>
                    <a:cubicBezTo>
                      <a:pt x="136" y="261"/>
                      <a:pt x="138" y="260"/>
                      <a:pt x="139" y="259"/>
                    </a:cubicBezTo>
                    <a:cubicBezTo>
                      <a:pt x="140" y="259"/>
                      <a:pt x="140" y="258"/>
                      <a:pt x="140" y="258"/>
                    </a:cubicBezTo>
                    <a:cubicBezTo>
                      <a:pt x="140" y="257"/>
                      <a:pt x="139" y="257"/>
                      <a:pt x="139" y="257"/>
                    </a:cubicBezTo>
                    <a:cubicBezTo>
                      <a:pt x="136" y="257"/>
                      <a:pt x="136" y="257"/>
                      <a:pt x="136" y="257"/>
                    </a:cubicBezTo>
                    <a:cubicBezTo>
                      <a:pt x="98" y="257"/>
                      <a:pt x="98" y="257"/>
                      <a:pt x="98" y="257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4" y="255"/>
                      <a:pt x="92" y="254"/>
                      <a:pt x="89" y="252"/>
                    </a:cubicBezTo>
                    <a:cubicBezTo>
                      <a:pt x="87" y="251"/>
                      <a:pt x="84" y="250"/>
                      <a:pt x="82" y="248"/>
                    </a:cubicBezTo>
                    <a:cubicBezTo>
                      <a:pt x="80" y="247"/>
                      <a:pt x="77" y="245"/>
                      <a:pt x="75" y="243"/>
                    </a:cubicBezTo>
                    <a:cubicBezTo>
                      <a:pt x="73" y="242"/>
                      <a:pt x="70" y="240"/>
                      <a:pt x="68" y="238"/>
                    </a:cubicBezTo>
                    <a:cubicBezTo>
                      <a:pt x="66" y="236"/>
                      <a:pt x="64" y="234"/>
                      <a:pt x="62" y="232"/>
                    </a:cubicBezTo>
                    <a:cubicBezTo>
                      <a:pt x="60" y="230"/>
                      <a:pt x="58" y="228"/>
                      <a:pt x="56" y="226"/>
                    </a:cubicBezTo>
                    <a:cubicBezTo>
                      <a:pt x="54" y="224"/>
                      <a:pt x="52" y="222"/>
                      <a:pt x="50" y="219"/>
                    </a:cubicBezTo>
                    <a:cubicBezTo>
                      <a:pt x="48" y="217"/>
                      <a:pt x="47" y="215"/>
                      <a:pt x="45" y="212"/>
                    </a:cubicBezTo>
                    <a:cubicBezTo>
                      <a:pt x="44" y="211"/>
                      <a:pt x="43" y="209"/>
                      <a:pt x="42" y="208"/>
                    </a:cubicBezTo>
                    <a:cubicBezTo>
                      <a:pt x="41" y="206"/>
                      <a:pt x="40" y="204"/>
                      <a:pt x="39" y="203"/>
                    </a:cubicBezTo>
                    <a:cubicBezTo>
                      <a:pt x="38" y="201"/>
                      <a:pt x="38" y="199"/>
                      <a:pt x="37" y="198"/>
                    </a:cubicBezTo>
                    <a:cubicBezTo>
                      <a:pt x="36" y="196"/>
                      <a:pt x="35" y="194"/>
                      <a:pt x="35" y="193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5" y="152"/>
                      <a:pt x="34" y="151"/>
                      <a:pt x="34" y="151"/>
                    </a:cubicBezTo>
                    <a:cubicBezTo>
                      <a:pt x="33" y="151"/>
                      <a:pt x="32" y="151"/>
                      <a:pt x="32" y="152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56"/>
                      <a:pt x="29" y="156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28" y="157"/>
                      <a:pt x="28" y="157"/>
                      <a:pt x="28" y="158"/>
                    </a:cubicBezTo>
                    <a:cubicBezTo>
                      <a:pt x="27" y="158"/>
                      <a:pt x="26" y="159"/>
                      <a:pt x="26" y="159"/>
                    </a:cubicBezTo>
                    <a:cubicBezTo>
                      <a:pt x="25" y="160"/>
                      <a:pt x="24" y="161"/>
                      <a:pt x="23" y="161"/>
                    </a:cubicBezTo>
                    <a:cubicBezTo>
                      <a:pt x="22" y="161"/>
                      <a:pt x="21" y="162"/>
                      <a:pt x="20" y="162"/>
                    </a:cubicBezTo>
                    <a:cubicBezTo>
                      <a:pt x="19" y="162"/>
                      <a:pt x="18" y="162"/>
                      <a:pt x="17" y="162"/>
                    </a:cubicBezTo>
                    <a:cubicBezTo>
                      <a:pt x="14" y="162"/>
                      <a:pt x="12" y="162"/>
                      <a:pt x="10" y="161"/>
                    </a:cubicBezTo>
                    <a:cubicBezTo>
                      <a:pt x="8" y="160"/>
                      <a:pt x="6" y="159"/>
                      <a:pt x="5" y="157"/>
                    </a:cubicBezTo>
                    <a:cubicBezTo>
                      <a:pt x="3" y="156"/>
                      <a:pt x="2" y="154"/>
                      <a:pt x="1" y="152"/>
                    </a:cubicBezTo>
                    <a:cubicBezTo>
                      <a:pt x="0" y="150"/>
                      <a:pt x="0" y="148"/>
                      <a:pt x="0" y="146"/>
                    </a:cubicBezTo>
                    <a:cubicBezTo>
                      <a:pt x="0" y="143"/>
                      <a:pt x="0" y="141"/>
                      <a:pt x="1" y="139"/>
                    </a:cubicBezTo>
                    <a:cubicBezTo>
                      <a:pt x="2" y="137"/>
                      <a:pt x="3" y="135"/>
                      <a:pt x="5" y="134"/>
                    </a:cubicBezTo>
                    <a:cubicBezTo>
                      <a:pt x="6" y="132"/>
                      <a:pt x="8" y="131"/>
                      <a:pt x="10" y="130"/>
                    </a:cubicBezTo>
                    <a:cubicBezTo>
                      <a:pt x="12" y="129"/>
                      <a:pt x="14" y="129"/>
                      <a:pt x="17" y="129"/>
                    </a:cubicBezTo>
                    <a:cubicBezTo>
                      <a:pt x="18" y="129"/>
                      <a:pt x="19" y="129"/>
                      <a:pt x="20" y="129"/>
                    </a:cubicBezTo>
                    <a:cubicBezTo>
                      <a:pt x="21" y="130"/>
                      <a:pt x="22" y="130"/>
                      <a:pt x="23" y="130"/>
                    </a:cubicBezTo>
                    <a:cubicBezTo>
                      <a:pt x="24" y="131"/>
                      <a:pt x="25" y="131"/>
                      <a:pt x="26" y="132"/>
                    </a:cubicBezTo>
                    <a:cubicBezTo>
                      <a:pt x="26" y="132"/>
                      <a:pt x="27" y="133"/>
                      <a:pt x="28" y="134"/>
                    </a:cubicBezTo>
                    <a:cubicBezTo>
                      <a:pt x="28" y="134"/>
                      <a:pt x="28" y="134"/>
                      <a:pt x="29" y="134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6"/>
                      <a:pt x="30" y="136"/>
                    </a:cubicBezTo>
                    <a:cubicBezTo>
                      <a:pt x="30" y="136"/>
                      <a:pt x="30" y="137"/>
                      <a:pt x="31" y="137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2" y="140"/>
                      <a:pt x="33" y="140"/>
                      <a:pt x="34" y="140"/>
                    </a:cubicBezTo>
                    <a:cubicBezTo>
                      <a:pt x="34" y="140"/>
                      <a:pt x="35" y="139"/>
                      <a:pt x="35" y="13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7"/>
                      <a:pt x="36" y="95"/>
                      <a:pt x="37" y="94"/>
                    </a:cubicBezTo>
                    <a:cubicBezTo>
                      <a:pt x="38" y="92"/>
                      <a:pt x="39" y="90"/>
                      <a:pt x="39" y="89"/>
                    </a:cubicBezTo>
                    <a:cubicBezTo>
                      <a:pt x="40" y="87"/>
                      <a:pt x="41" y="85"/>
                      <a:pt x="42" y="84"/>
                    </a:cubicBezTo>
                    <a:cubicBezTo>
                      <a:pt x="43" y="82"/>
                      <a:pt x="44" y="80"/>
                      <a:pt x="45" y="79"/>
                    </a:cubicBezTo>
                    <a:cubicBezTo>
                      <a:pt x="47" y="77"/>
                      <a:pt x="49" y="74"/>
                      <a:pt x="50" y="72"/>
                    </a:cubicBezTo>
                    <a:cubicBezTo>
                      <a:pt x="52" y="70"/>
                      <a:pt x="54" y="67"/>
                      <a:pt x="56" y="65"/>
                    </a:cubicBezTo>
                    <a:cubicBezTo>
                      <a:pt x="58" y="63"/>
                      <a:pt x="60" y="61"/>
                      <a:pt x="62" y="59"/>
                    </a:cubicBezTo>
                    <a:cubicBezTo>
                      <a:pt x="64" y="57"/>
                      <a:pt x="66" y="55"/>
                      <a:pt x="68" y="53"/>
                    </a:cubicBezTo>
                    <a:cubicBezTo>
                      <a:pt x="70" y="51"/>
                      <a:pt x="73" y="50"/>
                      <a:pt x="75" y="48"/>
                    </a:cubicBezTo>
                    <a:cubicBezTo>
                      <a:pt x="77" y="46"/>
                      <a:pt x="80" y="45"/>
                      <a:pt x="82" y="43"/>
                    </a:cubicBezTo>
                    <a:cubicBezTo>
                      <a:pt x="84" y="42"/>
                      <a:pt x="87" y="40"/>
                      <a:pt x="89" y="39"/>
                    </a:cubicBezTo>
                    <a:cubicBezTo>
                      <a:pt x="92" y="38"/>
                      <a:pt x="94" y="37"/>
                      <a:pt x="97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4"/>
                      <a:pt x="139" y="34"/>
                    </a:cubicBezTo>
                    <a:cubicBezTo>
                      <a:pt x="140" y="33"/>
                      <a:pt x="139" y="32"/>
                      <a:pt x="139" y="32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6" y="31"/>
                      <a:pt x="136" y="30"/>
                      <a:pt x="136" y="30"/>
                    </a:cubicBezTo>
                    <a:cubicBezTo>
                      <a:pt x="135" y="30"/>
                      <a:pt x="135" y="30"/>
                      <a:pt x="135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8"/>
                      <a:pt x="133" y="28"/>
                      <a:pt x="133" y="28"/>
                    </a:cubicBezTo>
                    <a:cubicBezTo>
                      <a:pt x="132" y="27"/>
                      <a:pt x="132" y="26"/>
                      <a:pt x="131" y="26"/>
                    </a:cubicBezTo>
                    <a:cubicBezTo>
                      <a:pt x="131" y="25"/>
                      <a:pt x="130" y="24"/>
                      <a:pt x="130" y="23"/>
                    </a:cubicBezTo>
                    <a:cubicBezTo>
                      <a:pt x="129" y="22"/>
                      <a:pt x="129" y="21"/>
                      <a:pt x="129" y="20"/>
                    </a:cubicBezTo>
                    <a:cubicBezTo>
                      <a:pt x="129" y="19"/>
                      <a:pt x="128" y="18"/>
                      <a:pt x="128" y="17"/>
                    </a:cubicBezTo>
                    <a:cubicBezTo>
                      <a:pt x="128" y="14"/>
                      <a:pt x="129" y="12"/>
                      <a:pt x="130" y="10"/>
                    </a:cubicBezTo>
                    <a:cubicBezTo>
                      <a:pt x="131" y="8"/>
                      <a:pt x="132" y="6"/>
                      <a:pt x="133" y="5"/>
                    </a:cubicBezTo>
                    <a:cubicBezTo>
                      <a:pt x="135" y="3"/>
                      <a:pt x="137" y="2"/>
                      <a:pt x="139" y="1"/>
                    </a:cubicBezTo>
                    <a:cubicBezTo>
                      <a:pt x="141" y="0"/>
                      <a:pt x="143" y="0"/>
                      <a:pt x="145" y="0"/>
                    </a:cubicBezTo>
                    <a:cubicBezTo>
                      <a:pt x="147" y="0"/>
                      <a:pt x="149" y="0"/>
                      <a:pt x="151" y="1"/>
                    </a:cubicBezTo>
                    <a:cubicBezTo>
                      <a:pt x="153" y="2"/>
                      <a:pt x="155" y="3"/>
                      <a:pt x="157" y="5"/>
                    </a:cubicBezTo>
                    <a:cubicBezTo>
                      <a:pt x="158" y="6"/>
                      <a:pt x="159" y="8"/>
                      <a:pt x="160" y="10"/>
                    </a:cubicBezTo>
                    <a:cubicBezTo>
                      <a:pt x="161" y="12"/>
                      <a:pt x="162" y="14"/>
                      <a:pt x="162" y="17"/>
                    </a:cubicBezTo>
                    <a:cubicBezTo>
                      <a:pt x="162" y="18"/>
                      <a:pt x="161" y="19"/>
                      <a:pt x="161" y="20"/>
                    </a:cubicBezTo>
                    <a:cubicBezTo>
                      <a:pt x="161" y="21"/>
                      <a:pt x="161" y="22"/>
                      <a:pt x="160" y="23"/>
                    </a:cubicBezTo>
                    <a:cubicBezTo>
                      <a:pt x="160" y="24"/>
                      <a:pt x="159" y="25"/>
                      <a:pt x="159" y="26"/>
                    </a:cubicBezTo>
                    <a:cubicBezTo>
                      <a:pt x="158" y="26"/>
                      <a:pt x="158" y="27"/>
                      <a:pt x="157" y="28"/>
                    </a:cubicBezTo>
                    <a:cubicBezTo>
                      <a:pt x="157" y="28"/>
                      <a:pt x="156" y="28"/>
                      <a:pt x="156" y="29"/>
                    </a:cubicBezTo>
                    <a:cubicBezTo>
                      <a:pt x="156" y="29"/>
                      <a:pt x="156" y="29"/>
                      <a:pt x="155" y="29"/>
                    </a:cubicBezTo>
                    <a:cubicBezTo>
                      <a:pt x="155" y="30"/>
                      <a:pt x="155" y="30"/>
                      <a:pt x="154" y="30"/>
                    </a:cubicBezTo>
                    <a:cubicBezTo>
                      <a:pt x="154" y="30"/>
                      <a:pt x="154" y="31"/>
                      <a:pt x="154" y="31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3"/>
                      <a:pt x="151" y="34"/>
                    </a:cubicBezTo>
                    <a:cubicBezTo>
                      <a:pt x="151" y="34"/>
                      <a:pt x="151" y="35"/>
                      <a:pt x="15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4" y="35"/>
                      <a:pt x="196" y="36"/>
                      <a:pt x="198" y="37"/>
                    </a:cubicBezTo>
                    <a:cubicBezTo>
                      <a:pt x="200" y="38"/>
                      <a:pt x="201" y="39"/>
                      <a:pt x="203" y="40"/>
                    </a:cubicBezTo>
                    <a:cubicBezTo>
                      <a:pt x="205" y="41"/>
                      <a:pt x="206" y="41"/>
                      <a:pt x="208" y="42"/>
                    </a:cubicBezTo>
                    <a:cubicBezTo>
                      <a:pt x="210" y="43"/>
                      <a:pt x="211" y="44"/>
                      <a:pt x="213" y="45"/>
                    </a:cubicBezTo>
                    <a:cubicBezTo>
                      <a:pt x="216" y="48"/>
                      <a:pt x="220" y="50"/>
                      <a:pt x="223" y="53"/>
                    </a:cubicBezTo>
                    <a:cubicBezTo>
                      <a:pt x="226" y="56"/>
                      <a:pt x="229" y="59"/>
                      <a:pt x="232" y="62"/>
                    </a:cubicBezTo>
                    <a:cubicBezTo>
                      <a:pt x="235" y="64"/>
                      <a:pt x="237" y="67"/>
                      <a:pt x="240" y="71"/>
                    </a:cubicBezTo>
                    <a:cubicBezTo>
                      <a:pt x="242" y="73"/>
                      <a:pt x="244" y="76"/>
                      <a:pt x="246" y="80"/>
                    </a:cubicBezTo>
                    <a:cubicBezTo>
                      <a:pt x="247" y="81"/>
                      <a:pt x="248" y="82"/>
                      <a:pt x="249" y="84"/>
                    </a:cubicBezTo>
                    <a:cubicBezTo>
                      <a:pt x="250" y="86"/>
                      <a:pt x="251" y="87"/>
                      <a:pt x="252" y="89"/>
                    </a:cubicBezTo>
                    <a:cubicBezTo>
                      <a:pt x="253" y="91"/>
                      <a:pt x="254" y="93"/>
                      <a:pt x="255" y="95"/>
                    </a:cubicBezTo>
                    <a:cubicBezTo>
                      <a:pt x="255" y="96"/>
                      <a:pt x="256" y="97"/>
                      <a:pt x="257" y="99"/>
                    </a:cubicBezTo>
                    <a:cubicBezTo>
                      <a:pt x="257" y="136"/>
                      <a:pt x="257" y="136"/>
                      <a:pt x="257" y="136"/>
                    </a:cubicBezTo>
                    <a:cubicBezTo>
                      <a:pt x="257" y="137"/>
                      <a:pt x="257" y="137"/>
                      <a:pt x="258" y="137"/>
                    </a:cubicBezTo>
                    <a:cubicBezTo>
                      <a:pt x="258" y="138"/>
                      <a:pt x="259" y="137"/>
                      <a:pt x="259" y="137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61" y="135"/>
                      <a:pt x="261" y="135"/>
                      <a:pt x="261" y="134"/>
                    </a:cubicBezTo>
                    <a:cubicBezTo>
                      <a:pt x="261" y="134"/>
                      <a:pt x="261" y="134"/>
                      <a:pt x="262" y="134"/>
                    </a:cubicBezTo>
                    <a:cubicBezTo>
                      <a:pt x="262" y="134"/>
                      <a:pt x="262" y="133"/>
                      <a:pt x="262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4" y="132"/>
                      <a:pt x="265" y="132"/>
                      <a:pt x="265" y="131"/>
                    </a:cubicBezTo>
                    <a:cubicBezTo>
                      <a:pt x="266" y="131"/>
                      <a:pt x="267" y="130"/>
                      <a:pt x="268" y="130"/>
                    </a:cubicBezTo>
                    <a:cubicBezTo>
                      <a:pt x="269" y="130"/>
                      <a:pt x="270" y="129"/>
                      <a:pt x="271" y="129"/>
                    </a:cubicBezTo>
                    <a:cubicBezTo>
                      <a:pt x="271" y="129"/>
                      <a:pt x="272" y="129"/>
                      <a:pt x="273" y="129"/>
                    </a:cubicBezTo>
                    <a:cubicBezTo>
                      <a:pt x="276" y="129"/>
                      <a:pt x="278" y="129"/>
                      <a:pt x="280" y="130"/>
                    </a:cubicBezTo>
                    <a:cubicBezTo>
                      <a:pt x="282" y="131"/>
                      <a:pt x="283" y="132"/>
                      <a:pt x="285" y="134"/>
                    </a:cubicBezTo>
                    <a:cubicBezTo>
                      <a:pt x="287" y="135"/>
                      <a:pt x="288" y="137"/>
                      <a:pt x="289" y="139"/>
                    </a:cubicBezTo>
                    <a:cubicBezTo>
                      <a:pt x="289" y="141"/>
                      <a:pt x="290" y="143"/>
                      <a:pt x="290" y="146"/>
                    </a:cubicBezTo>
                    <a:cubicBezTo>
                      <a:pt x="290" y="148"/>
                      <a:pt x="289" y="150"/>
                      <a:pt x="289" y="152"/>
                    </a:cubicBezTo>
                    <a:cubicBezTo>
                      <a:pt x="288" y="154"/>
                      <a:pt x="287" y="156"/>
                      <a:pt x="285" y="157"/>
                    </a:cubicBezTo>
                    <a:cubicBezTo>
                      <a:pt x="284" y="159"/>
                      <a:pt x="282" y="160"/>
                      <a:pt x="280" y="161"/>
                    </a:cubicBezTo>
                    <a:cubicBezTo>
                      <a:pt x="278" y="162"/>
                      <a:pt x="276" y="162"/>
                      <a:pt x="273" y="162"/>
                    </a:cubicBezTo>
                    <a:cubicBezTo>
                      <a:pt x="272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8" y="161"/>
                    </a:cubicBezTo>
                    <a:cubicBezTo>
                      <a:pt x="267" y="161"/>
                      <a:pt x="266" y="161"/>
                      <a:pt x="265" y="160"/>
                    </a:cubicBezTo>
                    <a:cubicBezTo>
                      <a:pt x="265" y="160"/>
                      <a:pt x="264" y="159"/>
                      <a:pt x="263" y="159"/>
                    </a:cubicBezTo>
                    <a:cubicBezTo>
                      <a:pt x="263" y="158"/>
                      <a:pt x="263" y="158"/>
                      <a:pt x="262" y="158"/>
                    </a:cubicBezTo>
                    <a:cubicBezTo>
                      <a:pt x="262" y="158"/>
                      <a:pt x="262" y="158"/>
                      <a:pt x="262" y="157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61" y="156"/>
                      <a:pt x="261" y="156"/>
                      <a:pt x="260" y="156"/>
                    </a:cubicBezTo>
                    <a:cubicBezTo>
                      <a:pt x="259" y="154"/>
                      <a:pt x="259" y="154"/>
                      <a:pt x="259" y="154"/>
                    </a:cubicBezTo>
                    <a:cubicBezTo>
                      <a:pt x="259" y="154"/>
                      <a:pt x="258" y="154"/>
                      <a:pt x="258" y="154"/>
                    </a:cubicBezTo>
                    <a:cubicBezTo>
                      <a:pt x="257" y="154"/>
                      <a:pt x="257" y="155"/>
                      <a:pt x="257" y="155"/>
                    </a:cubicBezTo>
                    <a:cubicBezTo>
                      <a:pt x="257" y="193"/>
                      <a:pt x="257" y="193"/>
                      <a:pt x="257" y="193"/>
                    </a:cubicBezTo>
                    <a:cubicBezTo>
                      <a:pt x="256" y="195"/>
                      <a:pt x="255" y="196"/>
                      <a:pt x="255" y="198"/>
                    </a:cubicBezTo>
                    <a:cubicBezTo>
                      <a:pt x="254" y="199"/>
                      <a:pt x="253" y="200"/>
                      <a:pt x="253" y="202"/>
                    </a:cubicBezTo>
                    <a:cubicBezTo>
                      <a:pt x="252" y="203"/>
                      <a:pt x="251" y="205"/>
                      <a:pt x="250" y="206"/>
                    </a:cubicBezTo>
                    <a:cubicBezTo>
                      <a:pt x="249" y="208"/>
                      <a:pt x="248" y="210"/>
                      <a:pt x="247" y="212"/>
                    </a:cubicBezTo>
                    <a:cubicBezTo>
                      <a:pt x="244" y="215"/>
                      <a:pt x="242" y="218"/>
                      <a:pt x="240" y="221"/>
                    </a:cubicBezTo>
                    <a:cubicBezTo>
                      <a:pt x="238" y="224"/>
                      <a:pt x="235" y="227"/>
                      <a:pt x="232" y="230"/>
                    </a:cubicBezTo>
                    <a:cubicBezTo>
                      <a:pt x="229" y="233"/>
                      <a:pt x="226" y="235"/>
                      <a:pt x="223" y="238"/>
                    </a:cubicBezTo>
                    <a:cubicBezTo>
                      <a:pt x="220" y="241"/>
                      <a:pt x="216" y="244"/>
                      <a:pt x="213" y="246"/>
                    </a:cubicBezTo>
                    <a:cubicBezTo>
                      <a:pt x="211" y="247"/>
                      <a:pt x="210" y="248"/>
                      <a:pt x="208" y="249"/>
                    </a:cubicBezTo>
                    <a:cubicBezTo>
                      <a:pt x="206" y="250"/>
                      <a:pt x="205" y="251"/>
                      <a:pt x="203" y="252"/>
                    </a:cubicBezTo>
                    <a:cubicBezTo>
                      <a:pt x="201" y="253"/>
                      <a:pt x="200" y="254"/>
                      <a:pt x="198" y="254"/>
                    </a:cubicBezTo>
                    <a:cubicBezTo>
                      <a:pt x="196" y="255"/>
                      <a:pt x="195" y="256"/>
                      <a:pt x="193" y="257"/>
                    </a:cubicBez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1" y="257"/>
                      <a:pt x="151" y="257"/>
                      <a:pt x="151" y="257"/>
                    </a:cubicBezTo>
                    <a:cubicBezTo>
                      <a:pt x="151" y="257"/>
                      <a:pt x="150" y="257"/>
                      <a:pt x="150" y="258"/>
                    </a:cubicBezTo>
                    <a:cubicBezTo>
                      <a:pt x="150" y="258"/>
                      <a:pt x="150" y="259"/>
                      <a:pt x="151" y="259"/>
                    </a:cubicBezTo>
                    <a:cubicBezTo>
                      <a:pt x="152" y="260"/>
                      <a:pt x="154" y="261"/>
                      <a:pt x="154" y="261"/>
                    </a:cubicBezTo>
                    <a:cubicBezTo>
                      <a:pt x="154" y="261"/>
                      <a:pt x="155" y="262"/>
                      <a:pt x="155" y="262"/>
                    </a:cubicBezTo>
                    <a:cubicBezTo>
                      <a:pt x="155" y="262"/>
                      <a:pt x="155" y="262"/>
                      <a:pt x="156" y="263"/>
                    </a:cubicBezTo>
                    <a:cubicBezTo>
                      <a:pt x="156" y="263"/>
                      <a:pt x="156" y="263"/>
                      <a:pt x="157" y="263"/>
                    </a:cubicBezTo>
                    <a:cubicBezTo>
                      <a:pt x="157" y="264"/>
                      <a:pt x="158" y="265"/>
                      <a:pt x="159" y="266"/>
                    </a:cubicBezTo>
                    <a:cubicBezTo>
                      <a:pt x="159" y="267"/>
                      <a:pt x="160" y="268"/>
                      <a:pt x="160" y="269"/>
                    </a:cubicBezTo>
                    <a:cubicBezTo>
                      <a:pt x="161" y="270"/>
                      <a:pt x="161" y="271"/>
                      <a:pt x="161" y="272"/>
                    </a:cubicBezTo>
                    <a:cubicBezTo>
                      <a:pt x="161" y="273"/>
                      <a:pt x="162" y="274"/>
                      <a:pt x="162" y="275"/>
                    </a:cubicBezTo>
                    <a:cubicBezTo>
                      <a:pt x="162" y="277"/>
                      <a:pt x="161" y="280"/>
                      <a:pt x="160" y="282"/>
                    </a:cubicBezTo>
                    <a:cubicBezTo>
                      <a:pt x="159" y="284"/>
                      <a:pt x="158" y="285"/>
                      <a:pt x="157" y="287"/>
                    </a:cubicBezTo>
                    <a:cubicBezTo>
                      <a:pt x="155" y="288"/>
                      <a:pt x="153" y="290"/>
                      <a:pt x="151" y="290"/>
                    </a:cubicBezTo>
                    <a:cubicBezTo>
                      <a:pt x="149" y="291"/>
                      <a:pt x="147" y="292"/>
                      <a:pt x="145" y="292"/>
                    </a:cubicBezTo>
                    <a:close/>
                    <a:moveTo>
                      <a:pt x="138" y="194"/>
                    </a:moveTo>
                    <a:cubicBezTo>
                      <a:pt x="139" y="194"/>
                      <a:pt x="140" y="194"/>
                      <a:pt x="140" y="194"/>
                    </a:cubicBezTo>
                    <a:cubicBezTo>
                      <a:pt x="141" y="194"/>
                      <a:pt x="141" y="194"/>
                      <a:pt x="142" y="194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4" y="194"/>
                      <a:pt x="144" y="194"/>
                      <a:pt x="145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9" y="194"/>
                      <a:pt x="149" y="194"/>
                      <a:pt x="149" y="194"/>
                    </a:cubicBezTo>
                    <a:cubicBezTo>
                      <a:pt x="150" y="194"/>
                      <a:pt x="150" y="194"/>
                      <a:pt x="150" y="194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53" y="194"/>
                      <a:pt x="155" y="194"/>
                      <a:pt x="157" y="193"/>
                    </a:cubicBezTo>
                    <a:cubicBezTo>
                      <a:pt x="159" y="193"/>
                      <a:pt x="161" y="192"/>
                      <a:pt x="163" y="191"/>
                    </a:cubicBezTo>
                    <a:cubicBezTo>
                      <a:pt x="165" y="191"/>
                      <a:pt x="166" y="190"/>
                      <a:pt x="168" y="189"/>
                    </a:cubicBezTo>
                    <a:cubicBezTo>
                      <a:pt x="170" y="188"/>
                      <a:pt x="171" y="187"/>
                      <a:pt x="173" y="186"/>
                    </a:cubicBezTo>
                    <a:cubicBezTo>
                      <a:pt x="174" y="185"/>
                      <a:pt x="176" y="184"/>
                      <a:pt x="177" y="183"/>
                    </a:cubicBezTo>
                    <a:cubicBezTo>
                      <a:pt x="178" y="182"/>
                      <a:pt x="179" y="181"/>
                      <a:pt x="181" y="180"/>
                    </a:cubicBezTo>
                    <a:cubicBezTo>
                      <a:pt x="182" y="179"/>
                      <a:pt x="183" y="177"/>
                      <a:pt x="184" y="176"/>
                    </a:cubicBezTo>
                    <a:cubicBezTo>
                      <a:pt x="185" y="175"/>
                      <a:pt x="186" y="174"/>
                      <a:pt x="186" y="172"/>
                    </a:cubicBezTo>
                    <a:cubicBezTo>
                      <a:pt x="187" y="171"/>
                      <a:pt x="188" y="170"/>
                      <a:pt x="189" y="169"/>
                    </a:cubicBezTo>
                    <a:cubicBezTo>
                      <a:pt x="189" y="168"/>
                      <a:pt x="190" y="166"/>
                      <a:pt x="190" y="165"/>
                    </a:cubicBezTo>
                    <a:cubicBezTo>
                      <a:pt x="191" y="164"/>
                      <a:pt x="191" y="163"/>
                      <a:pt x="192" y="162"/>
                    </a:cubicBezTo>
                    <a:cubicBezTo>
                      <a:pt x="192" y="161"/>
                      <a:pt x="192" y="160"/>
                      <a:pt x="193" y="159"/>
                    </a:cubicBezTo>
                    <a:cubicBezTo>
                      <a:pt x="193" y="157"/>
                      <a:pt x="193" y="157"/>
                      <a:pt x="193" y="157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3" y="156"/>
                      <a:pt x="194" y="155"/>
                      <a:pt x="194" y="155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1"/>
                      <a:pt x="194" y="151"/>
                      <a:pt x="194" y="151"/>
                    </a:cubicBezTo>
                    <a:cubicBezTo>
                      <a:pt x="194" y="151"/>
                      <a:pt x="194" y="151"/>
                      <a:pt x="194" y="150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194" y="149"/>
                      <a:pt x="194" y="149"/>
                      <a:pt x="194" y="149"/>
                    </a:cubicBezTo>
                    <a:cubicBezTo>
                      <a:pt x="194" y="146"/>
                      <a:pt x="194" y="146"/>
                      <a:pt x="194" y="146"/>
                    </a:cubicBezTo>
                    <a:cubicBezTo>
                      <a:pt x="194" y="144"/>
                      <a:pt x="194" y="144"/>
                      <a:pt x="194" y="1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4" y="142"/>
                      <a:pt x="194" y="141"/>
                      <a:pt x="194" y="141"/>
                    </a:cubicBezTo>
                    <a:cubicBezTo>
                      <a:pt x="194" y="141"/>
                      <a:pt x="194" y="140"/>
                      <a:pt x="194" y="140"/>
                    </a:cubicBezTo>
                    <a:cubicBezTo>
                      <a:pt x="194" y="138"/>
                      <a:pt x="194" y="138"/>
                      <a:pt x="194" y="138"/>
                    </a:cubicBezTo>
                    <a:cubicBezTo>
                      <a:pt x="194" y="136"/>
                      <a:pt x="194" y="136"/>
                      <a:pt x="194" y="136"/>
                    </a:cubicBezTo>
                    <a:cubicBezTo>
                      <a:pt x="194" y="136"/>
                      <a:pt x="193" y="136"/>
                      <a:pt x="193" y="135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2" y="132"/>
                      <a:pt x="192" y="131"/>
                      <a:pt x="192" y="129"/>
                    </a:cubicBezTo>
                    <a:cubicBezTo>
                      <a:pt x="191" y="128"/>
                      <a:pt x="191" y="127"/>
                      <a:pt x="190" y="126"/>
                    </a:cubicBezTo>
                    <a:cubicBezTo>
                      <a:pt x="190" y="125"/>
                      <a:pt x="189" y="124"/>
                      <a:pt x="189" y="123"/>
                    </a:cubicBezTo>
                    <a:cubicBezTo>
                      <a:pt x="188" y="121"/>
                      <a:pt x="187" y="120"/>
                      <a:pt x="186" y="119"/>
                    </a:cubicBezTo>
                    <a:cubicBezTo>
                      <a:pt x="186" y="118"/>
                      <a:pt x="185" y="116"/>
                      <a:pt x="184" y="115"/>
                    </a:cubicBezTo>
                    <a:cubicBezTo>
                      <a:pt x="183" y="114"/>
                      <a:pt x="182" y="113"/>
                      <a:pt x="181" y="112"/>
                    </a:cubicBezTo>
                    <a:cubicBezTo>
                      <a:pt x="179" y="110"/>
                      <a:pt x="178" y="109"/>
                      <a:pt x="177" y="108"/>
                    </a:cubicBezTo>
                    <a:cubicBezTo>
                      <a:pt x="176" y="107"/>
                      <a:pt x="174" y="106"/>
                      <a:pt x="173" y="105"/>
                    </a:cubicBezTo>
                    <a:cubicBezTo>
                      <a:pt x="171" y="104"/>
                      <a:pt x="170" y="103"/>
                      <a:pt x="168" y="102"/>
                    </a:cubicBezTo>
                    <a:cubicBezTo>
                      <a:pt x="166" y="101"/>
                      <a:pt x="165" y="101"/>
                      <a:pt x="163" y="100"/>
                    </a:cubicBezTo>
                    <a:cubicBezTo>
                      <a:pt x="161" y="99"/>
                      <a:pt x="159" y="99"/>
                      <a:pt x="157" y="98"/>
                    </a:cubicBezTo>
                    <a:cubicBezTo>
                      <a:pt x="155" y="98"/>
                      <a:pt x="153" y="97"/>
                      <a:pt x="151" y="97"/>
                    </a:cubicBezTo>
                    <a:cubicBezTo>
                      <a:pt x="151" y="97"/>
                      <a:pt x="151" y="97"/>
                      <a:pt x="150" y="97"/>
                    </a:cubicBezTo>
                    <a:cubicBezTo>
                      <a:pt x="150" y="97"/>
                      <a:pt x="149" y="97"/>
                      <a:pt x="149" y="97"/>
                    </a:cubicBezTo>
                    <a:cubicBezTo>
                      <a:pt x="149" y="97"/>
                      <a:pt x="148" y="97"/>
                      <a:pt x="148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4" y="97"/>
                      <a:pt x="144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1" y="97"/>
                      <a:pt x="141" y="97"/>
                      <a:pt x="140" y="97"/>
                    </a:cubicBezTo>
                    <a:cubicBezTo>
                      <a:pt x="140" y="97"/>
                      <a:pt x="139" y="97"/>
                      <a:pt x="138" y="97"/>
                    </a:cubicBezTo>
                    <a:cubicBezTo>
                      <a:pt x="137" y="98"/>
                      <a:pt x="136" y="98"/>
                      <a:pt x="135" y="98"/>
                    </a:cubicBezTo>
                    <a:cubicBezTo>
                      <a:pt x="134" y="98"/>
                      <a:pt x="133" y="98"/>
                      <a:pt x="132" y="99"/>
                    </a:cubicBezTo>
                    <a:cubicBezTo>
                      <a:pt x="131" y="99"/>
                      <a:pt x="130" y="99"/>
                      <a:pt x="129" y="100"/>
                    </a:cubicBezTo>
                    <a:cubicBezTo>
                      <a:pt x="128" y="100"/>
                      <a:pt x="127" y="101"/>
                      <a:pt x="126" y="101"/>
                    </a:cubicBezTo>
                    <a:cubicBezTo>
                      <a:pt x="125" y="101"/>
                      <a:pt x="124" y="102"/>
                      <a:pt x="123" y="102"/>
                    </a:cubicBezTo>
                    <a:cubicBezTo>
                      <a:pt x="122" y="103"/>
                      <a:pt x="121" y="104"/>
                      <a:pt x="120" y="104"/>
                    </a:cubicBezTo>
                    <a:cubicBezTo>
                      <a:pt x="119" y="105"/>
                      <a:pt x="118" y="105"/>
                      <a:pt x="117" y="106"/>
                    </a:cubicBezTo>
                    <a:cubicBezTo>
                      <a:pt x="116" y="107"/>
                      <a:pt x="115" y="107"/>
                      <a:pt x="114" y="108"/>
                    </a:cubicBezTo>
                    <a:cubicBezTo>
                      <a:pt x="113" y="109"/>
                      <a:pt x="113" y="110"/>
                      <a:pt x="112" y="111"/>
                    </a:cubicBezTo>
                    <a:cubicBezTo>
                      <a:pt x="111" y="111"/>
                      <a:pt x="110" y="112"/>
                      <a:pt x="109" y="113"/>
                    </a:cubicBezTo>
                    <a:cubicBezTo>
                      <a:pt x="108" y="114"/>
                      <a:pt x="108" y="115"/>
                      <a:pt x="107" y="116"/>
                    </a:cubicBezTo>
                    <a:cubicBezTo>
                      <a:pt x="106" y="117"/>
                      <a:pt x="106" y="118"/>
                      <a:pt x="105" y="119"/>
                    </a:cubicBezTo>
                    <a:cubicBezTo>
                      <a:pt x="104" y="120"/>
                      <a:pt x="104" y="121"/>
                      <a:pt x="103" y="122"/>
                    </a:cubicBezTo>
                    <a:cubicBezTo>
                      <a:pt x="103" y="123"/>
                      <a:pt x="102" y="124"/>
                      <a:pt x="101" y="125"/>
                    </a:cubicBezTo>
                    <a:cubicBezTo>
                      <a:pt x="101" y="126"/>
                      <a:pt x="101" y="127"/>
                      <a:pt x="100" y="128"/>
                    </a:cubicBezTo>
                    <a:cubicBezTo>
                      <a:pt x="100" y="129"/>
                      <a:pt x="99" y="130"/>
                      <a:pt x="99" y="131"/>
                    </a:cubicBezTo>
                    <a:cubicBezTo>
                      <a:pt x="99" y="133"/>
                      <a:pt x="98" y="134"/>
                      <a:pt x="98" y="135"/>
                    </a:cubicBezTo>
                    <a:cubicBezTo>
                      <a:pt x="98" y="136"/>
                      <a:pt x="98" y="137"/>
                      <a:pt x="97" y="138"/>
                    </a:cubicBezTo>
                    <a:cubicBezTo>
                      <a:pt x="97" y="140"/>
                      <a:pt x="97" y="141"/>
                      <a:pt x="97" y="142"/>
                    </a:cubicBezTo>
                    <a:cubicBezTo>
                      <a:pt x="97" y="143"/>
                      <a:pt x="97" y="144"/>
                      <a:pt x="97" y="146"/>
                    </a:cubicBezTo>
                    <a:cubicBezTo>
                      <a:pt x="97" y="147"/>
                      <a:pt x="97" y="148"/>
                      <a:pt x="97" y="149"/>
                    </a:cubicBezTo>
                    <a:cubicBezTo>
                      <a:pt x="97" y="150"/>
                      <a:pt x="97" y="152"/>
                      <a:pt x="97" y="153"/>
                    </a:cubicBezTo>
                    <a:cubicBezTo>
                      <a:pt x="98" y="154"/>
                      <a:pt x="98" y="155"/>
                      <a:pt x="98" y="156"/>
                    </a:cubicBezTo>
                    <a:cubicBezTo>
                      <a:pt x="98" y="158"/>
                      <a:pt x="99" y="159"/>
                      <a:pt x="99" y="160"/>
                    </a:cubicBezTo>
                    <a:cubicBezTo>
                      <a:pt x="99" y="161"/>
                      <a:pt x="100" y="162"/>
                      <a:pt x="100" y="163"/>
                    </a:cubicBezTo>
                    <a:cubicBezTo>
                      <a:pt x="101" y="164"/>
                      <a:pt x="101" y="165"/>
                      <a:pt x="101" y="166"/>
                    </a:cubicBezTo>
                    <a:cubicBezTo>
                      <a:pt x="102" y="167"/>
                      <a:pt x="102" y="169"/>
                      <a:pt x="103" y="170"/>
                    </a:cubicBezTo>
                    <a:cubicBezTo>
                      <a:pt x="104" y="171"/>
                      <a:pt x="104" y="172"/>
                      <a:pt x="105" y="173"/>
                    </a:cubicBezTo>
                    <a:cubicBezTo>
                      <a:pt x="106" y="174"/>
                      <a:pt x="106" y="175"/>
                      <a:pt x="107" y="175"/>
                    </a:cubicBezTo>
                    <a:cubicBezTo>
                      <a:pt x="108" y="176"/>
                      <a:pt x="108" y="177"/>
                      <a:pt x="109" y="178"/>
                    </a:cubicBezTo>
                    <a:cubicBezTo>
                      <a:pt x="110" y="179"/>
                      <a:pt x="111" y="180"/>
                      <a:pt x="112" y="181"/>
                    </a:cubicBezTo>
                    <a:cubicBezTo>
                      <a:pt x="112" y="182"/>
                      <a:pt x="113" y="182"/>
                      <a:pt x="114" y="183"/>
                    </a:cubicBezTo>
                    <a:cubicBezTo>
                      <a:pt x="115" y="184"/>
                      <a:pt x="116" y="185"/>
                      <a:pt x="117" y="185"/>
                    </a:cubicBezTo>
                    <a:cubicBezTo>
                      <a:pt x="118" y="186"/>
                      <a:pt x="119" y="186"/>
                      <a:pt x="120" y="187"/>
                    </a:cubicBezTo>
                    <a:cubicBezTo>
                      <a:pt x="121" y="188"/>
                      <a:pt x="122" y="188"/>
                      <a:pt x="123" y="189"/>
                    </a:cubicBezTo>
                    <a:cubicBezTo>
                      <a:pt x="124" y="189"/>
                      <a:pt x="125" y="190"/>
                      <a:pt x="126" y="190"/>
                    </a:cubicBezTo>
                    <a:cubicBezTo>
                      <a:pt x="127" y="191"/>
                      <a:pt x="128" y="191"/>
                      <a:pt x="129" y="191"/>
                    </a:cubicBezTo>
                    <a:cubicBezTo>
                      <a:pt x="130" y="192"/>
                      <a:pt x="131" y="192"/>
                      <a:pt x="132" y="193"/>
                    </a:cubicBezTo>
                    <a:cubicBezTo>
                      <a:pt x="133" y="193"/>
                      <a:pt x="134" y="193"/>
                      <a:pt x="135" y="193"/>
                    </a:cubicBezTo>
                    <a:cubicBezTo>
                      <a:pt x="136" y="194"/>
                      <a:pt x="137" y="194"/>
                      <a:pt x="138" y="19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57"/>
              <p:cNvSpPr>
                <a:spLocks/>
              </p:cNvSpPr>
              <p:nvPr/>
            </p:nvSpPr>
            <p:spPr bwMode="auto">
              <a:xfrm rot="5400000">
                <a:off x="6062462" y="4740299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7"/>
              <p:cNvSpPr>
                <a:spLocks/>
              </p:cNvSpPr>
              <p:nvPr/>
            </p:nvSpPr>
            <p:spPr bwMode="auto">
              <a:xfrm rot="10800000">
                <a:off x="4115605" y="2807707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auto">
              <a:xfrm rot="16200000">
                <a:off x="6052937" y="852101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386339" y="1356804"/>
              <a:ext cx="309640" cy="30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1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37209" y="-1031039"/>
            <a:ext cx="7944011" cy="8313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3" name="Oval 2"/>
          <p:cNvSpPr/>
          <p:nvPr/>
        </p:nvSpPr>
        <p:spPr>
          <a:xfrm>
            <a:off x="-1031800" y="-840174"/>
            <a:ext cx="7931328" cy="79313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4" name="Oval 3"/>
          <p:cNvSpPr/>
          <p:nvPr/>
        </p:nvSpPr>
        <p:spPr>
          <a:xfrm>
            <a:off x="-39312" y="457170"/>
            <a:ext cx="5070079" cy="5070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5" name="Oval 4"/>
          <p:cNvSpPr/>
          <p:nvPr/>
        </p:nvSpPr>
        <p:spPr>
          <a:xfrm>
            <a:off x="255683" y="793686"/>
            <a:ext cx="4358789" cy="435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Donut 5"/>
          <p:cNvSpPr/>
          <p:nvPr/>
        </p:nvSpPr>
        <p:spPr>
          <a:xfrm>
            <a:off x="-68076" y="1290527"/>
            <a:ext cx="3125716" cy="3125716"/>
          </a:xfrm>
          <a:prstGeom prst="don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0172"/>
            <a:ext cx="6638441" cy="66954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Compensation Components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5119" y="1745782"/>
            <a:ext cx="2294461" cy="2252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9" name="Oval 4"/>
          <p:cNvSpPr/>
          <p:nvPr/>
        </p:nvSpPr>
        <p:spPr>
          <a:xfrm>
            <a:off x="821976" y="2138494"/>
            <a:ext cx="1284199" cy="3185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Immigration</a:t>
            </a:r>
          </a:p>
        </p:txBody>
      </p:sp>
      <p:sp>
        <p:nvSpPr>
          <p:cNvPr id="10" name="Oval 6"/>
          <p:cNvSpPr/>
          <p:nvPr/>
        </p:nvSpPr>
        <p:spPr>
          <a:xfrm>
            <a:off x="3433130" y="2502050"/>
            <a:ext cx="997913" cy="98031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/>
              <a:t>COLA/Per Diems</a:t>
            </a:r>
          </a:p>
        </p:txBody>
      </p:sp>
      <p:sp>
        <p:nvSpPr>
          <p:cNvPr id="11" name="Oval 8"/>
          <p:cNvSpPr/>
          <p:nvPr/>
        </p:nvSpPr>
        <p:spPr>
          <a:xfrm>
            <a:off x="3154349" y="1347302"/>
            <a:ext cx="1005714" cy="100930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/>
              <a:t>Education</a:t>
            </a:r>
          </a:p>
        </p:txBody>
      </p:sp>
      <p:sp>
        <p:nvSpPr>
          <p:cNvPr id="12" name="Oval 10"/>
          <p:cNvSpPr/>
          <p:nvPr/>
        </p:nvSpPr>
        <p:spPr>
          <a:xfrm>
            <a:off x="5917031" y="3276412"/>
            <a:ext cx="981892" cy="619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Cultural Training</a:t>
            </a:r>
          </a:p>
        </p:txBody>
      </p:sp>
      <p:sp>
        <p:nvSpPr>
          <p:cNvPr id="13" name="Oval 12"/>
          <p:cNvSpPr/>
          <p:nvPr/>
        </p:nvSpPr>
        <p:spPr>
          <a:xfrm>
            <a:off x="5093387" y="860507"/>
            <a:ext cx="891540" cy="89154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4" name="Oval 12"/>
          <p:cNvSpPr/>
          <p:nvPr/>
        </p:nvSpPr>
        <p:spPr>
          <a:xfrm>
            <a:off x="5196886" y="1008292"/>
            <a:ext cx="630415" cy="6304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Home Leave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2763" y="1505706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36346" y="2608962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9620" y="3677967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sp>
        <p:nvSpPr>
          <p:cNvPr id="18" name="Oval 17"/>
          <p:cNvSpPr/>
          <p:nvPr/>
        </p:nvSpPr>
        <p:spPr>
          <a:xfrm>
            <a:off x="5827301" y="1932406"/>
            <a:ext cx="991039" cy="930461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9" name="Oval 12"/>
          <p:cNvSpPr/>
          <p:nvPr/>
        </p:nvSpPr>
        <p:spPr>
          <a:xfrm>
            <a:off x="5675959" y="2148301"/>
            <a:ext cx="1125001" cy="6304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Destination Services</a:t>
            </a:r>
          </a:p>
        </p:txBody>
      </p:sp>
      <p:sp>
        <p:nvSpPr>
          <p:cNvPr id="20" name="Oval 10"/>
          <p:cNvSpPr/>
          <p:nvPr/>
        </p:nvSpPr>
        <p:spPr>
          <a:xfrm>
            <a:off x="5212507" y="4095029"/>
            <a:ext cx="1006747" cy="6304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Language Training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37219" y="3988866"/>
            <a:ext cx="34368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Oval 4"/>
          <p:cNvSpPr/>
          <p:nvPr/>
        </p:nvSpPr>
        <p:spPr>
          <a:xfrm>
            <a:off x="845535" y="2678174"/>
            <a:ext cx="1237082" cy="314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Tax Briefing</a:t>
            </a:r>
          </a:p>
        </p:txBody>
      </p:sp>
      <p:sp>
        <p:nvSpPr>
          <p:cNvPr id="23" name="Oval 4"/>
          <p:cNvSpPr/>
          <p:nvPr/>
        </p:nvSpPr>
        <p:spPr>
          <a:xfrm>
            <a:off x="845535" y="3213465"/>
            <a:ext cx="1237082" cy="29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bg1"/>
                </a:solidFill>
              </a:rPr>
              <a:t>Relocation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765" y="1573502"/>
            <a:ext cx="2632902" cy="243451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Button">
              <a:avLst>
                <a:gd name="adj" fmla="val 11610840"/>
              </a:avLst>
            </a:prstTxWarp>
            <a:spAutoFit/>
          </a:bodyPr>
          <a:lstStyle/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 Components</a:t>
            </a:r>
          </a:p>
        </p:txBody>
      </p:sp>
      <p:sp>
        <p:nvSpPr>
          <p:cNvPr id="25" name="Rectangle 24"/>
          <p:cNvSpPr/>
          <p:nvPr/>
        </p:nvSpPr>
        <p:spPr>
          <a:xfrm rot="4629512">
            <a:off x="-119590" y="456064"/>
            <a:ext cx="4764633" cy="507228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Button">
              <a:avLst>
                <a:gd name="adj" fmla="val 11610840"/>
              </a:avLst>
            </a:prstTxWarp>
            <a:spAutoFit/>
          </a:bodyPr>
          <a:lstStyle/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Plus Components</a:t>
            </a:r>
          </a:p>
        </p:txBody>
      </p:sp>
      <p:sp>
        <p:nvSpPr>
          <p:cNvPr id="26" name="Oval 6"/>
          <p:cNvSpPr/>
          <p:nvPr/>
        </p:nvSpPr>
        <p:spPr>
          <a:xfrm>
            <a:off x="3005928" y="3570239"/>
            <a:ext cx="997913" cy="98031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/>
              <a:t>Housing</a:t>
            </a:r>
          </a:p>
        </p:txBody>
      </p:sp>
      <p:sp>
        <p:nvSpPr>
          <p:cNvPr id="27" name="Rectangle 26"/>
          <p:cNvSpPr/>
          <p:nvPr/>
        </p:nvSpPr>
        <p:spPr>
          <a:xfrm rot="4939505">
            <a:off x="-1513718" y="-1209096"/>
            <a:ext cx="8471444" cy="8669791"/>
          </a:xfrm>
          <a:prstGeom prst="rect">
            <a:avLst/>
          </a:prstGeom>
          <a:noFill/>
          <a:effectLst/>
        </p:spPr>
        <p:txBody>
          <a:bodyPr spcFirstLastPara="1" wrap="none" lIns="68580" tIns="34290" rIns="68580" bIns="34290" numCol="1">
            <a:prstTxWarp prst="textButton">
              <a:avLst>
                <a:gd name="adj" fmla="val 11610840"/>
              </a:avLst>
            </a:prstTxWarp>
            <a:spAutoFit/>
          </a:bodyPr>
          <a:lstStyle/>
          <a:p>
            <a:pPr algn="ctr"/>
            <a:r>
              <a:rPr lang="en-US" sz="2100" dirty="0" smtClean="0">
                <a:ln w="0"/>
                <a:solidFill>
                  <a:schemeClr val="bg1"/>
                </a:solidFill>
              </a:rPr>
              <a:t>Additional Plus </a:t>
            </a:r>
            <a:r>
              <a:rPr lang="en-US" sz="2100" dirty="0">
                <a:ln w="0"/>
                <a:solidFill>
                  <a:schemeClr val="bg1"/>
                </a:solidFill>
              </a:rPr>
              <a:t>Components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64606" y="3238705"/>
            <a:ext cx="34368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53081" y="2148301"/>
            <a:ext cx="34368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09853" y="1107417"/>
            <a:ext cx="34368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27675" y="0"/>
            <a:ext cx="5313325" cy="897435"/>
            <a:chOff x="2118537" y="1049166"/>
            <a:chExt cx="5313325" cy="897435"/>
          </a:xfrm>
        </p:grpSpPr>
        <p:sp>
          <p:nvSpPr>
            <p:cNvPr id="32" name="Freeform 31"/>
            <p:cNvSpPr/>
            <p:nvPr/>
          </p:nvSpPr>
          <p:spPr>
            <a:xfrm>
              <a:off x="2567254" y="1049166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Core/Flex</a:t>
              </a:r>
              <a:endParaRPr lang="en-US" sz="2500" kern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118537" y="1049166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4" name="Group 33"/>
            <p:cNvGrpSpPr/>
            <p:nvPr/>
          </p:nvGrpSpPr>
          <p:grpSpPr>
            <a:xfrm>
              <a:off x="2259012" y="1219374"/>
              <a:ext cx="586001" cy="584501"/>
              <a:chOff x="4115605" y="598944"/>
              <a:chExt cx="5874927" cy="5859885"/>
            </a:xfrm>
          </p:grpSpPr>
          <p:sp>
            <p:nvSpPr>
              <p:cNvPr id="36" name="Freeform 57"/>
              <p:cNvSpPr>
                <a:spLocks/>
              </p:cNvSpPr>
              <p:nvPr/>
            </p:nvSpPr>
            <p:spPr bwMode="auto">
              <a:xfrm>
                <a:off x="8018845" y="2809070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8"/>
              <p:cNvSpPr>
                <a:spLocks noEditPoints="1"/>
              </p:cNvSpPr>
              <p:nvPr/>
            </p:nvSpPr>
            <p:spPr bwMode="auto">
              <a:xfrm>
                <a:off x="5886465" y="2366524"/>
                <a:ext cx="2323682" cy="2350465"/>
              </a:xfrm>
              <a:custGeom>
                <a:avLst/>
                <a:gdLst>
                  <a:gd name="T0" fmla="*/ 128 w 290"/>
                  <a:gd name="T1" fmla="*/ 275 h 292"/>
                  <a:gd name="T2" fmla="*/ 134 w 290"/>
                  <a:gd name="T3" fmla="*/ 263 h 292"/>
                  <a:gd name="T4" fmla="*/ 139 w 290"/>
                  <a:gd name="T5" fmla="*/ 257 h 292"/>
                  <a:gd name="T6" fmla="*/ 82 w 290"/>
                  <a:gd name="T7" fmla="*/ 248 h 292"/>
                  <a:gd name="T8" fmla="*/ 50 w 290"/>
                  <a:gd name="T9" fmla="*/ 219 h 292"/>
                  <a:gd name="T10" fmla="*/ 35 w 290"/>
                  <a:gd name="T11" fmla="*/ 193 h 292"/>
                  <a:gd name="T12" fmla="*/ 31 w 290"/>
                  <a:gd name="T13" fmla="*/ 154 h 292"/>
                  <a:gd name="T14" fmla="*/ 26 w 290"/>
                  <a:gd name="T15" fmla="*/ 159 h 292"/>
                  <a:gd name="T16" fmla="*/ 5 w 290"/>
                  <a:gd name="T17" fmla="*/ 157 h 292"/>
                  <a:gd name="T18" fmla="*/ 10 w 290"/>
                  <a:gd name="T19" fmla="*/ 130 h 292"/>
                  <a:gd name="T20" fmla="*/ 28 w 290"/>
                  <a:gd name="T21" fmla="*/ 134 h 292"/>
                  <a:gd name="T22" fmla="*/ 32 w 290"/>
                  <a:gd name="T23" fmla="*/ 139 h 292"/>
                  <a:gd name="T24" fmla="*/ 39 w 290"/>
                  <a:gd name="T25" fmla="*/ 89 h 292"/>
                  <a:gd name="T26" fmla="*/ 62 w 290"/>
                  <a:gd name="T27" fmla="*/ 59 h 292"/>
                  <a:gd name="T28" fmla="*/ 97 w 290"/>
                  <a:gd name="T29" fmla="*/ 35 h 292"/>
                  <a:gd name="T30" fmla="*/ 137 w 290"/>
                  <a:gd name="T31" fmla="*/ 31 h 292"/>
                  <a:gd name="T32" fmla="*/ 131 w 290"/>
                  <a:gd name="T33" fmla="*/ 26 h 292"/>
                  <a:gd name="T34" fmla="*/ 133 w 290"/>
                  <a:gd name="T35" fmla="*/ 5 h 292"/>
                  <a:gd name="T36" fmla="*/ 160 w 290"/>
                  <a:gd name="T37" fmla="*/ 10 h 292"/>
                  <a:gd name="T38" fmla="*/ 157 w 290"/>
                  <a:gd name="T39" fmla="*/ 28 h 292"/>
                  <a:gd name="T40" fmla="*/ 151 w 290"/>
                  <a:gd name="T41" fmla="*/ 32 h 292"/>
                  <a:gd name="T42" fmla="*/ 193 w 290"/>
                  <a:gd name="T43" fmla="*/ 35 h 292"/>
                  <a:gd name="T44" fmla="*/ 223 w 290"/>
                  <a:gd name="T45" fmla="*/ 53 h 292"/>
                  <a:gd name="T46" fmla="*/ 252 w 290"/>
                  <a:gd name="T47" fmla="*/ 89 h 292"/>
                  <a:gd name="T48" fmla="*/ 259 w 290"/>
                  <a:gd name="T49" fmla="*/ 137 h 292"/>
                  <a:gd name="T50" fmla="*/ 263 w 290"/>
                  <a:gd name="T51" fmla="*/ 133 h 292"/>
                  <a:gd name="T52" fmla="*/ 280 w 290"/>
                  <a:gd name="T53" fmla="*/ 130 h 292"/>
                  <a:gd name="T54" fmla="*/ 285 w 290"/>
                  <a:gd name="T55" fmla="*/ 157 h 292"/>
                  <a:gd name="T56" fmla="*/ 265 w 290"/>
                  <a:gd name="T57" fmla="*/ 160 h 292"/>
                  <a:gd name="T58" fmla="*/ 260 w 290"/>
                  <a:gd name="T59" fmla="*/ 156 h 292"/>
                  <a:gd name="T60" fmla="*/ 255 w 290"/>
                  <a:gd name="T61" fmla="*/ 198 h 292"/>
                  <a:gd name="T62" fmla="*/ 232 w 290"/>
                  <a:gd name="T63" fmla="*/ 230 h 292"/>
                  <a:gd name="T64" fmla="*/ 198 w 290"/>
                  <a:gd name="T65" fmla="*/ 254 h 292"/>
                  <a:gd name="T66" fmla="*/ 151 w 290"/>
                  <a:gd name="T67" fmla="*/ 259 h 292"/>
                  <a:gd name="T68" fmla="*/ 159 w 290"/>
                  <a:gd name="T69" fmla="*/ 266 h 292"/>
                  <a:gd name="T70" fmla="*/ 157 w 290"/>
                  <a:gd name="T71" fmla="*/ 287 h 292"/>
                  <a:gd name="T72" fmla="*/ 142 w 290"/>
                  <a:gd name="T73" fmla="*/ 194 h 292"/>
                  <a:gd name="T74" fmla="*/ 148 w 290"/>
                  <a:gd name="T75" fmla="*/ 194 h 292"/>
                  <a:gd name="T76" fmla="*/ 163 w 290"/>
                  <a:gd name="T77" fmla="*/ 191 h 292"/>
                  <a:gd name="T78" fmla="*/ 184 w 290"/>
                  <a:gd name="T79" fmla="*/ 176 h 292"/>
                  <a:gd name="T80" fmla="*/ 193 w 290"/>
                  <a:gd name="T81" fmla="*/ 159 h 292"/>
                  <a:gd name="T82" fmla="*/ 194 w 290"/>
                  <a:gd name="T83" fmla="*/ 151 h 292"/>
                  <a:gd name="T84" fmla="*/ 194 w 290"/>
                  <a:gd name="T85" fmla="*/ 144 h 292"/>
                  <a:gd name="T86" fmla="*/ 194 w 290"/>
                  <a:gd name="T87" fmla="*/ 136 h 292"/>
                  <a:gd name="T88" fmla="*/ 190 w 290"/>
                  <a:gd name="T89" fmla="*/ 126 h 292"/>
                  <a:gd name="T90" fmla="*/ 177 w 290"/>
                  <a:gd name="T91" fmla="*/ 108 h 292"/>
                  <a:gd name="T92" fmla="*/ 151 w 290"/>
                  <a:gd name="T93" fmla="*/ 97 h 292"/>
                  <a:gd name="T94" fmla="*/ 146 w 290"/>
                  <a:gd name="T95" fmla="*/ 97 h 292"/>
                  <a:gd name="T96" fmla="*/ 138 w 290"/>
                  <a:gd name="T97" fmla="*/ 97 h 292"/>
                  <a:gd name="T98" fmla="*/ 123 w 290"/>
                  <a:gd name="T99" fmla="*/ 102 h 292"/>
                  <a:gd name="T100" fmla="*/ 109 w 290"/>
                  <a:gd name="T101" fmla="*/ 113 h 292"/>
                  <a:gd name="T102" fmla="*/ 100 w 290"/>
                  <a:gd name="T103" fmla="*/ 128 h 292"/>
                  <a:gd name="T104" fmla="*/ 97 w 290"/>
                  <a:gd name="T105" fmla="*/ 146 h 292"/>
                  <a:gd name="T106" fmla="*/ 100 w 290"/>
                  <a:gd name="T107" fmla="*/ 163 h 292"/>
                  <a:gd name="T108" fmla="*/ 109 w 290"/>
                  <a:gd name="T109" fmla="*/ 178 h 292"/>
                  <a:gd name="T110" fmla="*/ 123 w 290"/>
                  <a:gd name="T111" fmla="*/ 189 h 292"/>
                  <a:gd name="T112" fmla="*/ 138 w 290"/>
                  <a:gd name="T113" fmla="*/ 19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" h="292">
                    <a:moveTo>
                      <a:pt x="145" y="292"/>
                    </a:moveTo>
                    <a:cubicBezTo>
                      <a:pt x="143" y="292"/>
                      <a:pt x="141" y="291"/>
                      <a:pt x="139" y="290"/>
                    </a:cubicBezTo>
                    <a:cubicBezTo>
                      <a:pt x="137" y="290"/>
                      <a:pt x="135" y="288"/>
                      <a:pt x="133" y="287"/>
                    </a:cubicBezTo>
                    <a:cubicBezTo>
                      <a:pt x="132" y="285"/>
                      <a:pt x="131" y="284"/>
                      <a:pt x="130" y="282"/>
                    </a:cubicBezTo>
                    <a:cubicBezTo>
                      <a:pt x="129" y="280"/>
                      <a:pt x="128" y="277"/>
                      <a:pt x="128" y="275"/>
                    </a:cubicBezTo>
                    <a:cubicBezTo>
                      <a:pt x="128" y="274"/>
                      <a:pt x="129" y="273"/>
                      <a:pt x="129" y="272"/>
                    </a:cubicBezTo>
                    <a:cubicBezTo>
                      <a:pt x="129" y="271"/>
                      <a:pt x="129" y="270"/>
                      <a:pt x="130" y="269"/>
                    </a:cubicBezTo>
                    <a:cubicBezTo>
                      <a:pt x="130" y="268"/>
                      <a:pt x="131" y="267"/>
                      <a:pt x="131" y="266"/>
                    </a:cubicBezTo>
                    <a:cubicBezTo>
                      <a:pt x="132" y="265"/>
                      <a:pt x="133" y="264"/>
                      <a:pt x="133" y="26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6" y="262"/>
                      <a:pt x="136" y="261"/>
                      <a:pt x="136" y="261"/>
                    </a:cubicBezTo>
                    <a:cubicBezTo>
                      <a:pt x="136" y="261"/>
                      <a:pt x="138" y="260"/>
                      <a:pt x="139" y="259"/>
                    </a:cubicBezTo>
                    <a:cubicBezTo>
                      <a:pt x="140" y="259"/>
                      <a:pt x="140" y="258"/>
                      <a:pt x="140" y="258"/>
                    </a:cubicBezTo>
                    <a:cubicBezTo>
                      <a:pt x="140" y="257"/>
                      <a:pt x="139" y="257"/>
                      <a:pt x="139" y="257"/>
                    </a:cubicBezTo>
                    <a:cubicBezTo>
                      <a:pt x="136" y="257"/>
                      <a:pt x="136" y="257"/>
                      <a:pt x="136" y="257"/>
                    </a:cubicBezTo>
                    <a:cubicBezTo>
                      <a:pt x="98" y="257"/>
                      <a:pt x="98" y="257"/>
                      <a:pt x="98" y="257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4" y="255"/>
                      <a:pt x="92" y="254"/>
                      <a:pt x="89" y="252"/>
                    </a:cubicBezTo>
                    <a:cubicBezTo>
                      <a:pt x="87" y="251"/>
                      <a:pt x="84" y="250"/>
                      <a:pt x="82" y="248"/>
                    </a:cubicBezTo>
                    <a:cubicBezTo>
                      <a:pt x="80" y="247"/>
                      <a:pt x="77" y="245"/>
                      <a:pt x="75" y="243"/>
                    </a:cubicBezTo>
                    <a:cubicBezTo>
                      <a:pt x="73" y="242"/>
                      <a:pt x="70" y="240"/>
                      <a:pt x="68" y="238"/>
                    </a:cubicBezTo>
                    <a:cubicBezTo>
                      <a:pt x="66" y="236"/>
                      <a:pt x="64" y="234"/>
                      <a:pt x="62" y="232"/>
                    </a:cubicBezTo>
                    <a:cubicBezTo>
                      <a:pt x="60" y="230"/>
                      <a:pt x="58" y="228"/>
                      <a:pt x="56" y="226"/>
                    </a:cubicBezTo>
                    <a:cubicBezTo>
                      <a:pt x="54" y="224"/>
                      <a:pt x="52" y="222"/>
                      <a:pt x="50" y="219"/>
                    </a:cubicBezTo>
                    <a:cubicBezTo>
                      <a:pt x="48" y="217"/>
                      <a:pt x="47" y="215"/>
                      <a:pt x="45" y="212"/>
                    </a:cubicBezTo>
                    <a:cubicBezTo>
                      <a:pt x="44" y="211"/>
                      <a:pt x="43" y="209"/>
                      <a:pt x="42" y="208"/>
                    </a:cubicBezTo>
                    <a:cubicBezTo>
                      <a:pt x="41" y="206"/>
                      <a:pt x="40" y="204"/>
                      <a:pt x="39" y="203"/>
                    </a:cubicBezTo>
                    <a:cubicBezTo>
                      <a:pt x="38" y="201"/>
                      <a:pt x="38" y="199"/>
                      <a:pt x="37" y="198"/>
                    </a:cubicBezTo>
                    <a:cubicBezTo>
                      <a:pt x="36" y="196"/>
                      <a:pt x="35" y="194"/>
                      <a:pt x="35" y="193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5" y="152"/>
                      <a:pt x="34" y="151"/>
                      <a:pt x="34" y="151"/>
                    </a:cubicBezTo>
                    <a:cubicBezTo>
                      <a:pt x="33" y="151"/>
                      <a:pt x="32" y="151"/>
                      <a:pt x="32" y="152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56"/>
                      <a:pt x="29" y="156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28" y="157"/>
                      <a:pt x="28" y="157"/>
                      <a:pt x="28" y="158"/>
                    </a:cubicBezTo>
                    <a:cubicBezTo>
                      <a:pt x="27" y="158"/>
                      <a:pt x="26" y="159"/>
                      <a:pt x="26" y="159"/>
                    </a:cubicBezTo>
                    <a:cubicBezTo>
                      <a:pt x="25" y="160"/>
                      <a:pt x="24" y="161"/>
                      <a:pt x="23" y="161"/>
                    </a:cubicBezTo>
                    <a:cubicBezTo>
                      <a:pt x="22" y="161"/>
                      <a:pt x="21" y="162"/>
                      <a:pt x="20" y="162"/>
                    </a:cubicBezTo>
                    <a:cubicBezTo>
                      <a:pt x="19" y="162"/>
                      <a:pt x="18" y="162"/>
                      <a:pt x="17" y="162"/>
                    </a:cubicBezTo>
                    <a:cubicBezTo>
                      <a:pt x="14" y="162"/>
                      <a:pt x="12" y="162"/>
                      <a:pt x="10" y="161"/>
                    </a:cubicBezTo>
                    <a:cubicBezTo>
                      <a:pt x="8" y="160"/>
                      <a:pt x="6" y="159"/>
                      <a:pt x="5" y="157"/>
                    </a:cubicBezTo>
                    <a:cubicBezTo>
                      <a:pt x="3" y="156"/>
                      <a:pt x="2" y="154"/>
                      <a:pt x="1" y="152"/>
                    </a:cubicBezTo>
                    <a:cubicBezTo>
                      <a:pt x="0" y="150"/>
                      <a:pt x="0" y="148"/>
                      <a:pt x="0" y="146"/>
                    </a:cubicBezTo>
                    <a:cubicBezTo>
                      <a:pt x="0" y="143"/>
                      <a:pt x="0" y="141"/>
                      <a:pt x="1" y="139"/>
                    </a:cubicBezTo>
                    <a:cubicBezTo>
                      <a:pt x="2" y="137"/>
                      <a:pt x="3" y="135"/>
                      <a:pt x="5" y="134"/>
                    </a:cubicBezTo>
                    <a:cubicBezTo>
                      <a:pt x="6" y="132"/>
                      <a:pt x="8" y="131"/>
                      <a:pt x="10" y="130"/>
                    </a:cubicBezTo>
                    <a:cubicBezTo>
                      <a:pt x="12" y="129"/>
                      <a:pt x="14" y="129"/>
                      <a:pt x="17" y="129"/>
                    </a:cubicBezTo>
                    <a:cubicBezTo>
                      <a:pt x="18" y="129"/>
                      <a:pt x="19" y="129"/>
                      <a:pt x="20" y="129"/>
                    </a:cubicBezTo>
                    <a:cubicBezTo>
                      <a:pt x="21" y="130"/>
                      <a:pt x="22" y="130"/>
                      <a:pt x="23" y="130"/>
                    </a:cubicBezTo>
                    <a:cubicBezTo>
                      <a:pt x="24" y="131"/>
                      <a:pt x="25" y="131"/>
                      <a:pt x="26" y="132"/>
                    </a:cubicBezTo>
                    <a:cubicBezTo>
                      <a:pt x="26" y="132"/>
                      <a:pt x="27" y="133"/>
                      <a:pt x="28" y="134"/>
                    </a:cubicBezTo>
                    <a:cubicBezTo>
                      <a:pt x="28" y="134"/>
                      <a:pt x="28" y="134"/>
                      <a:pt x="29" y="134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6"/>
                      <a:pt x="30" y="136"/>
                    </a:cubicBezTo>
                    <a:cubicBezTo>
                      <a:pt x="30" y="136"/>
                      <a:pt x="30" y="137"/>
                      <a:pt x="31" y="137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2" y="140"/>
                      <a:pt x="33" y="140"/>
                      <a:pt x="34" y="140"/>
                    </a:cubicBezTo>
                    <a:cubicBezTo>
                      <a:pt x="34" y="140"/>
                      <a:pt x="35" y="139"/>
                      <a:pt x="35" y="13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7"/>
                      <a:pt x="36" y="95"/>
                      <a:pt x="37" y="94"/>
                    </a:cubicBezTo>
                    <a:cubicBezTo>
                      <a:pt x="38" y="92"/>
                      <a:pt x="39" y="90"/>
                      <a:pt x="39" y="89"/>
                    </a:cubicBezTo>
                    <a:cubicBezTo>
                      <a:pt x="40" y="87"/>
                      <a:pt x="41" y="85"/>
                      <a:pt x="42" y="84"/>
                    </a:cubicBezTo>
                    <a:cubicBezTo>
                      <a:pt x="43" y="82"/>
                      <a:pt x="44" y="80"/>
                      <a:pt x="45" y="79"/>
                    </a:cubicBezTo>
                    <a:cubicBezTo>
                      <a:pt x="47" y="77"/>
                      <a:pt x="49" y="74"/>
                      <a:pt x="50" y="72"/>
                    </a:cubicBezTo>
                    <a:cubicBezTo>
                      <a:pt x="52" y="70"/>
                      <a:pt x="54" y="67"/>
                      <a:pt x="56" y="65"/>
                    </a:cubicBezTo>
                    <a:cubicBezTo>
                      <a:pt x="58" y="63"/>
                      <a:pt x="60" y="61"/>
                      <a:pt x="62" y="59"/>
                    </a:cubicBezTo>
                    <a:cubicBezTo>
                      <a:pt x="64" y="57"/>
                      <a:pt x="66" y="55"/>
                      <a:pt x="68" y="53"/>
                    </a:cubicBezTo>
                    <a:cubicBezTo>
                      <a:pt x="70" y="51"/>
                      <a:pt x="73" y="50"/>
                      <a:pt x="75" y="48"/>
                    </a:cubicBezTo>
                    <a:cubicBezTo>
                      <a:pt x="77" y="46"/>
                      <a:pt x="80" y="45"/>
                      <a:pt x="82" y="43"/>
                    </a:cubicBezTo>
                    <a:cubicBezTo>
                      <a:pt x="84" y="42"/>
                      <a:pt x="87" y="40"/>
                      <a:pt x="89" y="39"/>
                    </a:cubicBezTo>
                    <a:cubicBezTo>
                      <a:pt x="92" y="38"/>
                      <a:pt x="94" y="37"/>
                      <a:pt x="97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4"/>
                      <a:pt x="139" y="34"/>
                    </a:cubicBezTo>
                    <a:cubicBezTo>
                      <a:pt x="140" y="33"/>
                      <a:pt x="139" y="32"/>
                      <a:pt x="139" y="32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6" y="31"/>
                      <a:pt x="136" y="30"/>
                      <a:pt x="136" y="30"/>
                    </a:cubicBezTo>
                    <a:cubicBezTo>
                      <a:pt x="135" y="30"/>
                      <a:pt x="135" y="30"/>
                      <a:pt x="135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8"/>
                      <a:pt x="133" y="28"/>
                      <a:pt x="133" y="28"/>
                    </a:cubicBezTo>
                    <a:cubicBezTo>
                      <a:pt x="132" y="27"/>
                      <a:pt x="132" y="26"/>
                      <a:pt x="131" y="26"/>
                    </a:cubicBezTo>
                    <a:cubicBezTo>
                      <a:pt x="131" y="25"/>
                      <a:pt x="130" y="24"/>
                      <a:pt x="130" y="23"/>
                    </a:cubicBezTo>
                    <a:cubicBezTo>
                      <a:pt x="129" y="22"/>
                      <a:pt x="129" y="21"/>
                      <a:pt x="129" y="20"/>
                    </a:cubicBezTo>
                    <a:cubicBezTo>
                      <a:pt x="129" y="19"/>
                      <a:pt x="128" y="18"/>
                      <a:pt x="128" y="17"/>
                    </a:cubicBezTo>
                    <a:cubicBezTo>
                      <a:pt x="128" y="14"/>
                      <a:pt x="129" y="12"/>
                      <a:pt x="130" y="10"/>
                    </a:cubicBezTo>
                    <a:cubicBezTo>
                      <a:pt x="131" y="8"/>
                      <a:pt x="132" y="6"/>
                      <a:pt x="133" y="5"/>
                    </a:cubicBezTo>
                    <a:cubicBezTo>
                      <a:pt x="135" y="3"/>
                      <a:pt x="137" y="2"/>
                      <a:pt x="139" y="1"/>
                    </a:cubicBezTo>
                    <a:cubicBezTo>
                      <a:pt x="141" y="0"/>
                      <a:pt x="143" y="0"/>
                      <a:pt x="145" y="0"/>
                    </a:cubicBezTo>
                    <a:cubicBezTo>
                      <a:pt x="147" y="0"/>
                      <a:pt x="149" y="0"/>
                      <a:pt x="151" y="1"/>
                    </a:cubicBezTo>
                    <a:cubicBezTo>
                      <a:pt x="153" y="2"/>
                      <a:pt x="155" y="3"/>
                      <a:pt x="157" y="5"/>
                    </a:cubicBezTo>
                    <a:cubicBezTo>
                      <a:pt x="158" y="6"/>
                      <a:pt x="159" y="8"/>
                      <a:pt x="160" y="10"/>
                    </a:cubicBezTo>
                    <a:cubicBezTo>
                      <a:pt x="161" y="12"/>
                      <a:pt x="162" y="14"/>
                      <a:pt x="162" y="17"/>
                    </a:cubicBezTo>
                    <a:cubicBezTo>
                      <a:pt x="162" y="18"/>
                      <a:pt x="161" y="19"/>
                      <a:pt x="161" y="20"/>
                    </a:cubicBezTo>
                    <a:cubicBezTo>
                      <a:pt x="161" y="21"/>
                      <a:pt x="161" y="22"/>
                      <a:pt x="160" y="23"/>
                    </a:cubicBezTo>
                    <a:cubicBezTo>
                      <a:pt x="160" y="24"/>
                      <a:pt x="159" y="25"/>
                      <a:pt x="159" y="26"/>
                    </a:cubicBezTo>
                    <a:cubicBezTo>
                      <a:pt x="158" y="26"/>
                      <a:pt x="158" y="27"/>
                      <a:pt x="157" y="28"/>
                    </a:cubicBezTo>
                    <a:cubicBezTo>
                      <a:pt x="157" y="28"/>
                      <a:pt x="156" y="28"/>
                      <a:pt x="156" y="29"/>
                    </a:cubicBezTo>
                    <a:cubicBezTo>
                      <a:pt x="156" y="29"/>
                      <a:pt x="156" y="29"/>
                      <a:pt x="155" y="29"/>
                    </a:cubicBezTo>
                    <a:cubicBezTo>
                      <a:pt x="155" y="30"/>
                      <a:pt x="155" y="30"/>
                      <a:pt x="154" y="30"/>
                    </a:cubicBezTo>
                    <a:cubicBezTo>
                      <a:pt x="154" y="30"/>
                      <a:pt x="154" y="31"/>
                      <a:pt x="154" y="31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3"/>
                      <a:pt x="151" y="34"/>
                    </a:cubicBezTo>
                    <a:cubicBezTo>
                      <a:pt x="151" y="34"/>
                      <a:pt x="151" y="35"/>
                      <a:pt x="15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4" y="35"/>
                      <a:pt x="196" y="36"/>
                      <a:pt x="198" y="37"/>
                    </a:cubicBezTo>
                    <a:cubicBezTo>
                      <a:pt x="200" y="38"/>
                      <a:pt x="201" y="39"/>
                      <a:pt x="203" y="40"/>
                    </a:cubicBezTo>
                    <a:cubicBezTo>
                      <a:pt x="205" y="41"/>
                      <a:pt x="206" y="41"/>
                      <a:pt x="208" y="42"/>
                    </a:cubicBezTo>
                    <a:cubicBezTo>
                      <a:pt x="210" y="43"/>
                      <a:pt x="211" y="44"/>
                      <a:pt x="213" y="45"/>
                    </a:cubicBezTo>
                    <a:cubicBezTo>
                      <a:pt x="216" y="48"/>
                      <a:pt x="220" y="50"/>
                      <a:pt x="223" y="53"/>
                    </a:cubicBezTo>
                    <a:cubicBezTo>
                      <a:pt x="226" y="56"/>
                      <a:pt x="229" y="59"/>
                      <a:pt x="232" y="62"/>
                    </a:cubicBezTo>
                    <a:cubicBezTo>
                      <a:pt x="235" y="64"/>
                      <a:pt x="237" y="67"/>
                      <a:pt x="240" y="71"/>
                    </a:cubicBezTo>
                    <a:cubicBezTo>
                      <a:pt x="242" y="73"/>
                      <a:pt x="244" y="76"/>
                      <a:pt x="246" y="80"/>
                    </a:cubicBezTo>
                    <a:cubicBezTo>
                      <a:pt x="247" y="81"/>
                      <a:pt x="248" y="82"/>
                      <a:pt x="249" y="84"/>
                    </a:cubicBezTo>
                    <a:cubicBezTo>
                      <a:pt x="250" y="86"/>
                      <a:pt x="251" y="87"/>
                      <a:pt x="252" y="89"/>
                    </a:cubicBezTo>
                    <a:cubicBezTo>
                      <a:pt x="253" y="91"/>
                      <a:pt x="254" y="93"/>
                      <a:pt x="255" y="95"/>
                    </a:cubicBezTo>
                    <a:cubicBezTo>
                      <a:pt x="255" y="96"/>
                      <a:pt x="256" y="97"/>
                      <a:pt x="257" y="99"/>
                    </a:cubicBezTo>
                    <a:cubicBezTo>
                      <a:pt x="257" y="136"/>
                      <a:pt x="257" y="136"/>
                      <a:pt x="257" y="136"/>
                    </a:cubicBezTo>
                    <a:cubicBezTo>
                      <a:pt x="257" y="137"/>
                      <a:pt x="257" y="137"/>
                      <a:pt x="258" y="137"/>
                    </a:cubicBezTo>
                    <a:cubicBezTo>
                      <a:pt x="258" y="138"/>
                      <a:pt x="259" y="137"/>
                      <a:pt x="259" y="137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61" y="135"/>
                      <a:pt x="261" y="135"/>
                      <a:pt x="261" y="134"/>
                    </a:cubicBezTo>
                    <a:cubicBezTo>
                      <a:pt x="261" y="134"/>
                      <a:pt x="261" y="134"/>
                      <a:pt x="262" y="134"/>
                    </a:cubicBezTo>
                    <a:cubicBezTo>
                      <a:pt x="262" y="134"/>
                      <a:pt x="262" y="133"/>
                      <a:pt x="262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4" y="132"/>
                      <a:pt x="265" y="132"/>
                      <a:pt x="265" y="131"/>
                    </a:cubicBezTo>
                    <a:cubicBezTo>
                      <a:pt x="266" y="131"/>
                      <a:pt x="267" y="130"/>
                      <a:pt x="268" y="130"/>
                    </a:cubicBezTo>
                    <a:cubicBezTo>
                      <a:pt x="269" y="130"/>
                      <a:pt x="270" y="129"/>
                      <a:pt x="271" y="129"/>
                    </a:cubicBezTo>
                    <a:cubicBezTo>
                      <a:pt x="271" y="129"/>
                      <a:pt x="272" y="129"/>
                      <a:pt x="273" y="129"/>
                    </a:cubicBezTo>
                    <a:cubicBezTo>
                      <a:pt x="276" y="129"/>
                      <a:pt x="278" y="129"/>
                      <a:pt x="280" y="130"/>
                    </a:cubicBezTo>
                    <a:cubicBezTo>
                      <a:pt x="282" y="131"/>
                      <a:pt x="283" y="132"/>
                      <a:pt x="285" y="134"/>
                    </a:cubicBezTo>
                    <a:cubicBezTo>
                      <a:pt x="287" y="135"/>
                      <a:pt x="288" y="137"/>
                      <a:pt x="289" y="139"/>
                    </a:cubicBezTo>
                    <a:cubicBezTo>
                      <a:pt x="289" y="141"/>
                      <a:pt x="290" y="143"/>
                      <a:pt x="290" y="146"/>
                    </a:cubicBezTo>
                    <a:cubicBezTo>
                      <a:pt x="290" y="148"/>
                      <a:pt x="289" y="150"/>
                      <a:pt x="289" y="152"/>
                    </a:cubicBezTo>
                    <a:cubicBezTo>
                      <a:pt x="288" y="154"/>
                      <a:pt x="287" y="156"/>
                      <a:pt x="285" y="157"/>
                    </a:cubicBezTo>
                    <a:cubicBezTo>
                      <a:pt x="284" y="159"/>
                      <a:pt x="282" y="160"/>
                      <a:pt x="280" y="161"/>
                    </a:cubicBezTo>
                    <a:cubicBezTo>
                      <a:pt x="278" y="162"/>
                      <a:pt x="276" y="162"/>
                      <a:pt x="273" y="162"/>
                    </a:cubicBezTo>
                    <a:cubicBezTo>
                      <a:pt x="272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8" y="161"/>
                    </a:cubicBezTo>
                    <a:cubicBezTo>
                      <a:pt x="267" y="161"/>
                      <a:pt x="266" y="161"/>
                      <a:pt x="265" y="160"/>
                    </a:cubicBezTo>
                    <a:cubicBezTo>
                      <a:pt x="265" y="160"/>
                      <a:pt x="264" y="159"/>
                      <a:pt x="263" y="159"/>
                    </a:cubicBezTo>
                    <a:cubicBezTo>
                      <a:pt x="263" y="158"/>
                      <a:pt x="263" y="158"/>
                      <a:pt x="262" y="158"/>
                    </a:cubicBezTo>
                    <a:cubicBezTo>
                      <a:pt x="262" y="158"/>
                      <a:pt x="262" y="158"/>
                      <a:pt x="262" y="157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61" y="156"/>
                      <a:pt x="261" y="156"/>
                      <a:pt x="260" y="156"/>
                    </a:cubicBezTo>
                    <a:cubicBezTo>
                      <a:pt x="259" y="154"/>
                      <a:pt x="259" y="154"/>
                      <a:pt x="259" y="154"/>
                    </a:cubicBezTo>
                    <a:cubicBezTo>
                      <a:pt x="259" y="154"/>
                      <a:pt x="258" y="154"/>
                      <a:pt x="258" y="154"/>
                    </a:cubicBezTo>
                    <a:cubicBezTo>
                      <a:pt x="257" y="154"/>
                      <a:pt x="257" y="155"/>
                      <a:pt x="257" y="155"/>
                    </a:cubicBezTo>
                    <a:cubicBezTo>
                      <a:pt x="257" y="193"/>
                      <a:pt x="257" y="193"/>
                      <a:pt x="257" y="193"/>
                    </a:cubicBezTo>
                    <a:cubicBezTo>
                      <a:pt x="256" y="195"/>
                      <a:pt x="255" y="196"/>
                      <a:pt x="255" y="198"/>
                    </a:cubicBezTo>
                    <a:cubicBezTo>
                      <a:pt x="254" y="199"/>
                      <a:pt x="253" y="200"/>
                      <a:pt x="253" y="202"/>
                    </a:cubicBezTo>
                    <a:cubicBezTo>
                      <a:pt x="252" y="203"/>
                      <a:pt x="251" y="205"/>
                      <a:pt x="250" y="206"/>
                    </a:cubicBezTo>
                    <a:cubicBezTo>
                      <a:pt x="249" y="208"/>
                      <a:pt x="248" y="210"/>
                      <a:pt x="247" y="212"/>
                    </a:cubicBezTo>
                    <a:cubicBezTo>
                      <a:pt x="244" y="215"/>
                      <a:pt x="242" y="218"/>
                      <a:pt x="240" y="221"/>
                    </a:cubicBezTo>
                    <a:cubicBezTo>
                      <a:pt x="238" y="224"/>
                      <a:pt x="235" y="227"/>
                      <a:pt x="232" y="230"/>
                    </a:cubicBezTo>
                    <a:cubicBezTo>
                      <a:pt x="229" y="233"/>
                      <a:pt x="226" y="235"/>
                      <a:pt x="223" y="238"/>
                    </a:cubicBezTo>
                    <a:cubicBezTo>
                      <a:pt x="220" y="241"/>
                      <a:pt x="216" y="244"/>
                      <a:pt x="213" y="246"/>
                    </a:cubicBezTo>
                    <a:cubicBezTo>
                      <a:pt x="211" y="247"/>
                      <a:pt x="210" y="248"/>
                      <a:pt x="208" y="249"/>
                    </a:cubicBezTo>
                    <a:cubicBezTo>
                      <a:pt x="206" y="250"/>
                      <a:pt x="205" y="251"/>
                      <a:pt x="203" y="252"/>
                    </a:cubicBezTo>
                    <a:cubicBezTo>
                      <a:pt x="201" y="253"/>
                      <a:pt x="200" y="254"/>
                      <a:pt x="198" y="254"/>
                    </a:cubicBezTo>
                    <a:cubicBezTo>
                      <a:pt x="196" y="255"/>
                      <a:pt x="195" y="256"/>
                      <a:pt x="193" y="257"/>
                    </a:cubicBez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1" y="257"/>
                      <a:pt x="151" y="257"/>
                      <a:pt x="151" y="257"/>
                    </a:cubicBezTo>
                    <a:cubicBezTo>
                      <a:pt x="151" y="257"/>
                      <a:pt x="150" y="257"/>
                      <a:pt x="150" y="258"/>
                    </a:cubicBezTo>
                    <a:cubicBezTo>
                      <a:pt x="150" y="258"/>
                      <a:pt x="150" y="259"/>
                      <a:pt x="151" y="259"/>
                    </a:cubicBezTo>
                    <a:cubicBezTo>
                      <a:pt x="152" y="260"/>
                      <a:pt x="154" y="261"/>
                      <a:pt x="154" y="261"/>
                    </a:cubicBezTo>
                    <a:cubicBezTo>
                      <a:pt x="154" y="261"/>
                      <a:pt x="155" y="262"/>
                      <a:pt x="155" y="262"/>
                    </a:cubicBezTo>
                    <a:cubicBezTo>
                      <a:pt x="155" y="262"/>
                      <a:pt x="155" y="262"/>
                      <a:pt x="156" y="263"/>
                    </a:cubicBezTo>
                    <a:cubicBezTo>
                      <a:pt x="156" y="263"/>
                      <a:pt x="156" y="263"/>
                      <a:pt x="157" y="263"/>
                    </a:cubicBezTo>
                    <a:cubicBezTo>
                      <a:pt x="157" y="264"/>
                      <a:pt x="158" y="265"/>
                      <a:pt x="159" y="266"/>
                    </a:cubicBezTo>
                    <a:cubicBezTo>
                      <a:pt x="159" y="267"/>
                      <a:pt x="160" y="268"/>
                      <a:pt x="160" y="269"/>
                    </a:cubicBezTo>
                    <a:cubicBezTo>
                      <a:pt x="161" y="270"/>
                      <a:pt x="161" y="271"/>
                      <a:pt x="161" y="272"/>
                    </a:cubicBezTo>
                    <a:cubicBezTo>
                      <a:pt x="161" y="273"/>
                      <a:pt x="162" y="274"/>
                      <a:pt x="162" y="275"/>
                    </a:cubicBezTo>
                    <a:cubicBezTo>
                      <a:pt x="162" y="277"/>
                      <a:pt x="161" y="280"/>
                      <a:pt x="160" y="282"/>
                    </a:cubicBezTo>
                    <a:cubicBezTo>
                      <a:pt x="159" y="284"/>
                      <a:pt x="158" y="285"/>
                      <a:pt x="157" y="287"/>
                    </a:cubicBezTo>
                    <a:cubicBezTo>
                      <a:pt x="155" y="288"/>
                      <a:pt x="153" y="290"/>
                      <a:pt x="151" y="290"/>
                    </a:cubicBezTo>
                    <a:cubicBezTo>
                      <a:pt x="149" y="291"/>
                      <a:pt x="147" y="292"/>
                      <a:pt x="145" y="292"/>
                    </a:cubicBezTo>
                    <a:close/>
                    <a:moveTo>
                      <a:pt x="138" y="194"/>
                    </a:moveTo>
                    <a:cubicBezTo>
                      <a:pt x="139" y="194"/>
                      <a:pt x="140" y="194"/>
                      <a:pt x="140" y="194"/>
                    </a:cubicBezTo>
                    <a:cubicBezTo>
                      <a:pt x="141" y="194"/>
                      <a:pt x="141" y="194"/>
                      <a:pt x="142" y="194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4" y="194"/>
                      <a:pt x="144" y="194"/>
                      <a:pt x="145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9" y="194"/>
                      <a:pt x="149" y="194"/>
                      <a:pt x="149" y="194"/>
                    </a:cubicBezTo>
                    <a:cubicBezTo>
                      <a:pt x="150" y="194"/>
                      <a:pt x="150" y="194"/>
                      <a:pt x="150" y="194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53" y="194"/>
                      <a:pt x="155" y="194"/>
                      <a:pt x="157" y="193"/>
                    </a:cubicBezTo>
                    <a:cubicBezTo>
                      <a:pt x="159" y="193"/>
                      <a:pt x="161" y="192"/>
                      <a:pt x="163" y="191"/>
                    </a:cubicBezTo>
                    <a:cubicBezTo>
                      <a:pt x="165" y="191"/>
                      <a:pt x="166" y="190"/>
                      <a:pt x="168" y="189"/>
                    </a:cubicBezTo>
                    <a:cubicBezTo>
                      <a:pt x="170" y="188"/>
                      <a:pt x="171" y="187"/>
                      <a:pt x="173" y="186"/>
                    </a:cubicBezTo>
                    <a:cubicBezTo>
                      <a:pt x="174" y="185"/>
                      <a:pt x="176" y="184"/>
                      <a:pt x="177" y="183"/>
                    </a:cubicBezTo>
                    <a:cubicBezTo>
                      <a:pt x="178" y="182"/>
                      <a:pt x="179" y="181"/>
                      <a:pt x="181" y="180"/>
                    </a:cubicBezTo>
                    <a:cubicBezTo>
                      <a:pt x="182" y="179"/>
                      <a:pt x="183" y="177"/>
                      <a:pt x="184" y="176"/>
                    </a:cubicBezTo>
                    <a:cubicBezTo>
                      <a:pt x="185" y="175"/>
                      <a:pt x="186" y="174"/>
                      <a:pt x="186" y="172"/>
                    </a:cubicBezTo>
                    <a:cubicBezTo>
                      <a:pt x="187" y="171"/>
                      <a:pt x="188" y="170"/>
                      <a:pt x="189" y="169"/>
                    </a:cubicBezTo>
                    <a:cubicBezTo>
                      <a:pt x="189" y="168"/>
                      <a:pt x="190" y="166"/>
                      <a:pt x="190" y="165"/>
                    </a:cubicBezTo>
                    <a:cubicBezTo>
                      <a:pt x="191" y="164"/>
                      <a:pt x="191" y="163"/>
                      <a:pt x="192" y="162"/>
                    </a:cubicBezTo>
                    <a:cubicBezTo>
                      <a:pt x="192" y="161"/>
                      <a:pt x="192" y="160"/>
                      <a:pt x="193" y="159"/>
                    </a:cubicBezTo>
                    <a:cubicBezTo>
                      <a:pt x="193" y="157"/>
                      <a:pt x="193" y="157"/>
                      <a:pt x="193" y="157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3" y="156"/>
                      <a:pt x="194" y="155"/>
                      <a:pt x="194" y="155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1"/>
                      <a:pt x="194" y="151"/>
                      <a:pt x="194" y="151"/>
                    </a:cubicBezTo>
                    <a:cubicBezTo>
                      <a:pt x="194" y="151"/>
                      <a:pt x="194" y="151"/>
                      <a:pt x="194" y="150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194" y="149"/>
                      <a:pt x="194" y="149"/>
                      <a:pt x="194" y="149"/>
                    </a:cubicBezTo>
                    <a:cubicBezTo>
                      <a:pt x="194" y="146"/>
                      <a:pt x="194" y="146"/>
                      <a:pt x="194" y="146"/>
                    </a:cubicBezTo>
                    <a:cubicBezTo>
                      <a:pt x="194" y="144"/>
                      <a:pt x="194" y="144"/>
                      <a:pt x="194" y="1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4" y="142"/>
                      <a:pt x="194" y="141"/>
                      <a:pt x="194" y="141"/>
                    </a:cubicBezTo>
                    <a:cubicBezTo>
                      <a:pt x="194" y="141"/>
                      <a:pt x="194" y="140"/>
                      <a:pt x="194" y="140"/>
                    </a:cubicBezTo>
                    <a:cubicBezTo>
                      <a:pt x="194" y="138"/>
                      <a:pt x="194" y="138"/>
                      <a:pt x="194" y="138"/>
                    </a:cubicBezTo>
                    <a:cubicBezTo>
                      <a:pt x="194" y="136"/>
                      <a:pt x="194" y="136"/>
                      <a:pt x="194" y="136"/>
                    </a:cubicBezTo>
                    <a:cubicBezTo>
                      <a:pt x="194" y="136"/>
                      <a:pt x="193" y="136"/>
                      <a:pt x="193" y="135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2" y="132"/>
                      <a:pt x="192" y="131"/>
                      <a:pt x="192" y="129"/>
                    </a:cubicBezTo>
                    <a:cubicBezTo>
                      <a:pt x="191" y="128"/>
                      <a:pt x="191" y="127"/>
                      <a:pt x="190" y="126"/>
                    </a:cubicBezTo>
                    <a:cubicBezTo>
                      <a:pt x="190" y="125"/>
                      <a:pt x="189" y="124"/>
                      <a:pt x="189" y="123"/>
                    </a:cubicBezTo>
                    <a:cubicBezTo>
                      <a:pt x="188" y="121"/>
                      <a:pt x="187" y="120"/>
                      <a:pt x="186" y="119"/>
                    </a:cubicBezTo>
                    <a:cubicBezTo>
                      <a:pt x="186" y="118"/>
                      <a:pt x="185" y="116"/>
                      <a:pt x="184" y="115"/>
                    </a:cubicBezTo>
                    <a:cubicBezTo>
                      <a:pt x="183" y="114"/>
                      <a:pt x="182" y="113"/>
                      <a:pt x="181" y="112"/>
                    </a:cubicBezTo>
                    <a:cubicBezTo>
                      <a:pt x="179" y="110"/>
                      <a:pt x="178" y="109"/>
                      <a:pt x="177" y="108"/>
                    </a:cubicBezTo>
                    <a:cubicBezTo>
                      <a:pt x="176" y="107"/>
                      <a:pt x="174" y="106"/>
                      <a:pt x="173" y="105"/>
                    </a:cubicBezTo>
                    <a:cubicBezTo>
                      <a:pt x="171" y="104"/>
                      <a:pt x="170" y="103"/>
                      <a:pt x="168" y="102"/>
                    </a:cubicBezTo>
                    <a:cubicBezTo>
                      <a:pt x="166" y="101"/>
                      <a:pt x="165" y="101"/>
                      <a:pt x="163" y="100"/>
                    </a:cubicBezTo>
                    <a:cubicBezTo>
                      <a:pt x="161" y="99"/>
                      <a:pt x="159" y="99"/>
                      <a:pt x="157" y="98"/>
                    </a:cubicBezTo>
                    <a:cubicBezTo>
                      <a:pt x="155" y="98"/>
                      <a:pt x="153" y="97"/>
                      <a:pt x="151" y="97"/>
                    </a:cubicBezTo>
                    <a:cubicBezTo>
                      <a:pt x="151" y="97"/>
                      <a:pt x="151" y="97"/>
                      <a:pt x="150" y="97"/>
                    </a:cubicBezTo>
                    <a:cubicBezTo>
                      <a:pt x="150" y="97"/>
                      <a:pt x="149" y="97"/>
                      <a:pt x="149" y="97"/>
                    </a:cubicBezTo>
                    <a:cubicBezTo>
                      <a:pt x="149" y="97"/>
                      <a:pt x="148" y="97"/>
                      <a:pt x="148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4" y="97"/>
                      <a:pt x="144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1" y="97"/>
                      <a:pt x="141" y="97"/>
                      <a:pt x="140" y="97"/>
                    </a:cubicBezTo>
                    <a:cubicBezTo>
                      <a:pt x="140" y="97"/>
                      <a:pt x="139" y="97"/>
                      <a:pt x="138" y="97"/>
                    </a:cubicBezTo>
                    <a:cubicBezTo>
                      <a:pt x="137" y="98"/>
                      <a:pt x="136" y="98"/>
                      <a:pt x="135" y="98"/>
                    </a:cubicBezTo>
                    <a:cubicBezTo>
                      <a:pt x="134" y="98"/>
                      <a:pt x="133" y="98"/>
                      <a:pt x="132" y="99"/>
                    </a:cubicBezTo>
                    <a:cubicBezTo>
                      <a:pt x="131" y="99"/>
                      <a:pt x="130" y="99"/>
                      <a:pt x="129" y="100"/>
                    </a:cubicBezTo>
                    <a:cubicBezTo>
                      <a:pt x="128" y="100"/>
                      <a:pt x="127" y="101"/>
                      <a:pt x="126" y="101"/>
                    </a:cubicBezTo>
                    <a:cubicBezTo>
                      <a:pt x="125" y="101"/>
                      <a:pt x="124" y="102"/>
                      <a:pt x="123" y="102"/>
                    </a:cubicBezTo>
                    <a:cubicBezTo>
                      <a:pt x="122" y="103"/>
                      <a:pt x="121" y="104"/>
                      <a:pt x="120" y="104"/>
                    </a:cubicBezTo>
                    <a:cubicBezTo>
                      <a:pt x="119" y="105"/>
                      <a:pt x="118" y="105"/>
                      <a:pt x="117" y="106"/>
                    </a:cubicBezTo>
                    <a:cubicBezTo>
                      <a:pt x="116" y="107"/>
                      <a:pt x="115" y="107"/>
                      <a:pt x="114" y="108"/>
                    </a:cubicBezTo>
                    <a:cubicBezTo>
                      <a:pt x="113" y="109"/>
                      <a:pt x="113" y="110"/>
                      <a:pt x="112" y="111"/>
                    </a:cubicBezTo>
                    <a:cubicBezTo>
                      <a:pt x="111" y="111"/>
                      <a:pt x="110" y="112"/>
                      <a:pt x="109" y="113"/>
                    </a:cubicBezTo>
                    <a:cubicBezTo>
                      <a:pt x="108" y="114"/>
                      <a:pt x="108" y="115"/>
                      <a:pt x="107" y="116"/>
                    </a:cubicBezTo>
                    <a:cubicBezTo>
                      <a:pt x="106" y="117"/>
                      <a:pt x="106" y="118"/>
                      <a:pt x="105" y="119"/>
                    </a:cubicBezTo>
                    <a:cubicBezTo>
                      <a:pt x="104" y="120"/>
                      <a:pt x="104" y="121"/>
                      <a:pt x="103" y="122"/>
                    </a:cubicBezTo>
                    <a:cubicBezTo>
                      <a:pt x="103" y="123"/>
                      <a:pt x="102" y="124"/>
                      <a:pt x="101" y="125"/>
                    </a:cubicBezTo>
                    <a:cubicBezTo>
                      <a:pt x="101" y="126"/>
                      <a:pt x="101" y="127"/>
                      <a:pt x="100" y="128"/>
                    </a:cubicBezTo>
                    <a:cubicBezTo>
                      <a:pt x="100" y="129"/>
                      <a:pt x="99" y="130"/>
                      <a:pt x="99" y="131"/>
                    </a:cubicBezTo>
                    <a:cubicBezTo>
                      <a:pt x="99" y="133"/>
                      <a:pt x="98" y="134"/>
                      <a:pt x="98" y="135"/>
                    </a:cubicBezTo>
                    <a:cubicBezTo>
                      <a:pt x="98" y="136"/>
                      <a:pt x="98" y="137"/>
                      <a:pt x="97" y="138"/>
                    </a:cubicBezTo>
                    <a:cubicBezTo>
                      <a:pt x="97" y="140"/>
                      <a:pt x="97" y="141"/>
                      <a:pt x="97" y="142"/>
                    </a:cubicBezTo>
                    <a:cubicBezTo>
                      <a:pt x="97" y="143"/>
                      <a:pt x="97" y="144"/>
                      <a:pt x="97" y="146"/>
                    </a:cubicBezTo>
                    <a:cubicBezTo>
                      <a:pt x="97" y="147"/>
                      <a:pt x="97" y="148"/>
                      <a:pt x="97" y="149"/>
                    </a:cubicBezTo>
                    <a:cubicBezTo>
                      <a:pt x="97" y="150"/>
                      <a:pt x="97" y="152"/>
                      <a:pt x="97" y="153"/>
                    </a:cubicBezTo>
                    <a:cubicBezTo>
                      <a:pt x="98" y="154"/>
                      <a:pt x="98" y="155"/>
                      <a:pt x="98" y="156"/>
                    </a:cubicBezTo>
                    <a:cubicBezTo>
                      <a:pt x="98" y="158"/>
                      <a:pt x="99" y="159"/>
                      <a:pt x="99" y="160"/>
                    </a:cubicBezTo>
                    <a:cubicBezTo>
                      <a:pt x="99" y="161"/>
                      <a:pt x="100" y="162"/>
                      <a:pt x="100" y="163"/>
                    </a:cubicBezTo>
                    <a:cubicBezTo>
                      <a:pt x="101" y="164"/>
                      <a:pt x="101" y="165"/>
                      <a:pt x="101" y="166"/>
                    </a:cubicBezTo>
                    <a:cubicBezTo>
                      <a:pt x="102" y="167"/>
                      <a:pt x="102" y="169"/>
                      <a:pt x="103" y="170"/>
                    </a:cubicBezTo>
                    <a:cubicBezTo>
                      <a:pt x="104" y="171"/>
                      <a:pt x="104" y="172"/>
                      <a:pt x="105" y="173"/>
                    </a:cubicBezTo>
                    <a:cubicBezTo>
                      <a:pt x="106" y="174"/>
                      <a:pt x="106" y="175"/>
                      <a:pt x="107" y="175"/>
                    </a:cubicBezTo>
                    <a:cubicBezTo>
                      <a:pt x="108" y="176"/>
                      <a:pt x="108" y="177"/>
                      <a:pt x="109" y="178"/>
                    </a:cubicBezTo>
                    <a:cubicBezTo>
                      <a:pt x="110" y="179"/>
                      <a:pt x="111" y="180"/>
                      <a:pt x="112" y="181"/>
                    </a:cubicBezTo>
                    <a:cubicBezTo>
                      <a:pt x="112" y="182"/>
                      <a:pt x="113" y="182"/>
                      <a:pt x="114" y="183"/>
                    </a:cubicBezTo>
                    <a:cubicBezTo>
                      <a:pt x="115" y="184"/>
                      <a:pt x="116" y="185"/>
                      <a:pt x="117" y="185"/>
                    </a:cubicBezTo>
                    <a:cubicBezTo>
                      <a:pt x="118" y="186"/>
                      <a:pt x="119" y="186"/>
                      <a:pt x="120" y="187"/>
                    </a:cubicBezTo>
                    <a:cubicBezTo>
                      <a:pt x="121" y="188"/>
                      <a:pt x="122" y="188"/>
                      <a:pt x="123" y="189"/>
                    </a:cubicBezTo>
                    <a:cubicBezTo>
                      <a:pt x="124" y="189"/>
                      <a:pt x="125" y="190"/>
                      <a:pt x="126" y="190"/>
                    </a:cubicBezTo>
                    <a:cubicBezTo>
                      <a:pt x="127" y="191"/>
                      <a:pt x="128" y="191"/>
                      <a:pt x="129" y="191"/>
                    </a:cubicBezTo>
                    <a:cubicBezTo>
                      <a:pt x="130" y="192"/>
                      <a:pt x="131" y="192"/>
                      <a:pt x="132" y="193"/>
                    </a:cubicBezTo>
                    <a:cubicBezTo>
                      <a:pt x="133" y="193"/>
                      <a:pt x="134" y="193"/>
                      <a:pt x="135" y="193"/>
                    </a:cubicBezTo>
                    <a:cubicBezTo>
                      <a:pt x="136" y="194"/>
                      <a:pt x="137" y="194"/>
                      <a:pt x="138" y="19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57"/>
              <p:cNvSpPr>
                <a:spLocks/>
              </p:cNvSpPr>
              <p:nvPr/>
            </p:nvSpPr>
            <p:spPr bwMode="auto">
              <a:xfrm rot="5400000">
                <a:off x="6062462" y="4740299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 rot="10800000">
                <a:off x="4115605" y="2807707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 rot="16200000">
                <a:off x="6052937" y="852101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386339" y="1356804"/>
              <a:ext cx="309640" cy="30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Determining the Flex Components</a:t>
            </a:r>
            <a:r>
              <a:rPr lang="en-US" dirty="0"/>
              <a:t>: Choose what policy components to receive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207989"/>
            <a:ext cx="9332168" cy="9332168"/>
            <a:chOff x="-149026" y="1228020"/>
            <a:chExt cx="12442890" cy="12442890"/>
          </a:xfrm>
          <a:solidFill>
            <a:schemeClr val="accent2"/>
          </a:solidFill>
        </p:grpSpPr>
        <p:sp>
          <p:nvSpPr>
            <p:cNvPr id="4" name="Oval 3"/>
            <p:cNvSpPr/>
            <p:nvPr/>
          </p:nvSpPr>
          <p:spPr>
            <a:xfrm>
              <a:off x="-149026" y="1228020"/>
              <a:ext cx="12442890" cy="12442890"/>
            </a:xfrm>
            <a:prstGeom prst="ellipse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3"/>
            </a:p>
          </p:txBody>
        </p:sp>
        <p:sp>
          <p:nvSpPr>
            <p:cNvPr id="5" name="Oval 4"/>
            <p:cNvSpPr/>
            <p:nvPr/>
          </p:nvSpPr>
          <p:spPr>
            <a:xfrm>
              <a:off x="723792" y="2100838"/>
              <a:ext cx="10697255" cy="106972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3"/>
            </a:p>
          </p:txBody>
        </p:sp>
      </p:grpSp>
      <p:sp>
        <p:nvSpPr>
          <p:cNvPr id="6" name="Rectangle 5"/>
          <p:cNvSpPr/>
          <p:nvPr/>
        </p:nvSpPr>
        <p:spPr>
          <a:xfrm>
            <a:off x="488787" y="1561336"/>
            <a:ext cx="8354595" cy="8894055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Button">
              <a:avLst>
                <a:gd name="adj" fmla="val 11610840"/>
              </a:avLst>
            </a:prstTxWarp>
            <a:spAutoFit/>
          </a:bodyPr>
          <a:lstStyle/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Plus Components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5857138"/>
              </p:ext>
            </p:extLst>
          </p:nvPr>
        </p:nvGraphicFramePr>
        <p:xfrm>
          <a:off x="1782862" y="2449687"/>
          <a:ext cx="5668471" cy="8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728454" y="3313263"/>
            <a:ext cx="1777285" cy="13235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3" dirty="0"/>
              <a:t>Fixed amount to spend on flex benefits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69693" y="3313263"/>
            <a:ext cx="1777285" cy="13235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endParaRPr lang="en-US" sz="1053" dirty="0"/>
          </a:p>
        </p:txBody>
      </p:sp>
      <p:sp>
        <p:nvSpPr>
          <p:cNvPr id="10" name="Rectangle 9"/>
          <p:cNvSpPr/>
          <p:nvPr/>
        </p:nvSpPr>
        <p:spPr>
          <a:xfrm>
            <a:off x="3371817" y="2652302"/>
            <a:ext cx="407804" cy="438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11852" y="2662184"/>
            <a:ext cx="407804" cy="438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90216" y="3299932"/>
            <a:ext cx="1777285" cy="13235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3" dirty="0"/>
              <a:t>Employee has points budget to allocate to flex items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421278" y="3525762"/>
            <a:ext cx="1041569" cy="987044"/>
            <a:chOff x="792163" y="839788"/>
            <a:chExt cx="3905250" cy="3700462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792163" y="839788"/>
              <a:ext cx="3905250" cy="3700462"/>
            </a:xfrm>
            <a:custGeom>
              <a:avLst/>
              <a:gdLst>
                <a:gd name="T0" fmla="*/ 3869812 w 551"/>
                <a:gd name="T1" fmla="*/ 368628 h 522"/>
                <a:gd name="T2" fmla="*/ 3706798 w 551"/>
                <a:gd name="T3" fmla="*/ 92157 h 522"/>
                <a:gd name="T4" fmla="*/ 3437471 w 551"/>
                <a:gd name="T5" fmla="*/ 0 h 522"/>
                <a:gd name="T6" fmla="*/ 1084398 w 551"/>
                <a:gd name="T7" fmla="*/ 0 h 522"/>
                <a:gd name="T8" fmla="*/ 900121 w 551"/>
                <a:gd name="T9" fmla="*/ 35445 h 522"/>
                <a:gd name="T10" fmla="*/ 687494 w 551"/>
                <a:gd name="T11" fmla="*/ 262293 h 522"/>
                <a:gd name="T12" fmla="*/ 616618 w 551"/>
                <a:gd name="T13" fmla="*/ 638011 h 522"/>
                <a:gd name="T14" fmla="*/ 616618 w 551"/>
                <a:gd name="T15" fmla="*/ 964105 h 522"/>
                <a:gd name="T16" fmla="*/ 616618 w 551"/>
                <a:gd name="T17" fmla="*/ 1495781 h 522"/>
                <a:gd name="T18" fmla="*/ 616618 w 551"/>
                <a:gd name="T19" fmla="*/ 2459886 h 522"/>
                <a:gd name="T20" fmla="*/ 134664 w 551"/>
                <a:gd name="T21" fmla="*/ 2459886 h 522"/>
                <a:gd name="T22" fmla="*/ 42525 w 551"/>
                <a:gd name="T23" fmla="*/ 2502420 h 522"/>
                <a:gd name="T24" fmla="*/ 0 w 551"/>
                <a:gd name="T25" fmla="*/ 2594577 h 522"/>
                <a:gd name="T26" fmla="*/ 0 w 551"/>
                <a:gd name="T27" fmla="*/ 3133341 h 522"/>
                <a:gd name="T28" fmla="*/ 567005 w 551"/>
                <a:gd name="T29" fmla="*/ 3700462 h 522"/>
                <a:gd name="T30" fmla="*/ 2672013 w 551"/>
                <a:gd name="T31" fmla="*/ 3700462 h 522"/>
                <a:gd name="T32" fmla="*/ 3239019 w 551"/>
                <a:gd name="T33" fmla="*/ 3133341 h 522"/>
                <a:gd name="T34" fmla="*/ 3239019 w 551"/>
                <a:gd name="T35" fmla="*/ 1495781 h 522"/>
                <a:gd name="T36" fmla="*/ 3239019 w 551"/>
                <a:gd name="T37" fmla="*/ 1098796 h 522"/>
                <a:gd name="T38" fmla="*/ 3770586 w 551"/>
                <a:gd name="T39" fmla="*/ 1098796 h 522"/>
                <a:gd name="T40" fmla="*/ 3862725 w 551"/>
                <a:gd name="T41" fmla="*/ 1056262 h 522"/>
                <a:gd name="T42" fmla="*/ 3905250 w 551"/>
                <a:gd name="T43" fmla="*/ 964105 h 522"/>
                <a:gd name="T44" fmla="*/ 3905250 w 551"/>
                <a:gd name="T45" fmla="*/ 638011 h 522"/>
                <a:gd name="T46" fmla="*/ 3869812 w 551"/>
                <a:gd name="T47" fmla="*/ 368628 h 522"/>
                <a:gd name="T48" fmla="*/ 354378 w 551"/>
                <a:gd name="T49" fmla="*/ 3346012 h 522"/>
                <a:gd name="T50" fmla="*/ 269328 w 551"/>
                <a:gd name="T51" fmla="*/ 3133341 h 522"/>
                <a:gd name="T52" fmla="*/ 269328 w 551"/>
                <a:gd name="T53" fmla="*/ 2729268 h 522"/>
                <a:gd name="T54" fmla="*/ 2105008 w 551"/>
                <a:gd name="T55" fmla="*/ 2729268 h 522"/>
                <a:gd name="T56" fmla="*/ 2105008 w 551"/>
                <a:gd name="T57" fmla="*/ 3133341 h 522"/>
                <a:gd name="T58" fmla="*/ 2190059 w 551"/>
                <a:gd name="T59" fmla="*/ 3431080 h 522"/>
                <a:gd name="T60" fmla="*/ 567005 w 551"/>
                <a:gd name="T61" fmla="*/ 3431080 h 522"/>
                <a:gd name="T62" fmla="*/ 354378 w 551"/>
                <a:gd name="T63" fmla="*/ 3346012 h 522"/>
                <a:gd name="T64" fmla="*/ 2969691 w 551"/>
                <a:gd name="T65" fmla="*/ 3133341 h 522"/>
                <a:gd name="T66" fmla="*/ 2884640 w 551"/>
                <a:gd name="T67" fmla="*/ 3346012 h 522"/>
                <a:gd name="T68" fmla="*/ 2672013 w 551"/>
                <a:gd name="T69" fmla="*/ 3431080 h 522"/>
                <a:gd name="T70" fmla="*/ 2459386 w 551"/>
                <a:gd name="T71" fmla="*/ 3346012 h 522"/>
                <a:gd name="T72" fmla="*/ 2367248 w 551"/>
                <a:gd name="T73" fmla="*/ 3133341 h 522"/>
                <a:gd name="T74" fmla="*/ 2367248 w 551"/>
                <a:gd name="T75" fmla="*/ 2594577 h 522"/>
                <a:gd name="T76" fmla="*/ 2331810 w 551"/>
                <a:gd name="T77" fmla="*/ 2502420 h 522"/>
                <a:gd name="T78" fmla="*/ 2232584 w 551"/>
                <a:gd name="T79" fmla="*/ 2459886 h 522"/>
                <a:gd name="T80" fmla="*/ 885946 w 551"/>
                <a:gd name="T81" fmla="*/ 2459886 h 522"/>
                <a:gd name="T82" fmla="*/ 885946 w 551"/>
                <a:gd name="T83" fmla="*/ 1495781 h 522"/>
                <a:gd name="T84" fmla="*/ 885946 w 551"/>
                <a:gd name="T85" fmla="*/ 964105 h 522"/>
                <a:gd name="T86" fmla="*/ 885946 w 551"/>
                <a:gd name="T87" fmla="*/ 638011 h 522"/>
                <a:gd name="T88" fmla="*/ 907209 w 551"/>
                <a:gd name="T89" fmla="*/ 439518 h 522"/>
                <a:gd name="T90" fmla="*/ 985172 w 551"/>
                <a:gd name="T91" fmla="*/ 297738 h 522"/>
                <a:gd name="T92" fmla="*/ 1084398 w 551"/>
                <a:gd name="T93" fmla="*/ 262293 h 522"/>
                <a:gd name="T94" fmla="*/ 3033479 w 551"/>
                <a:gd name="T95" fmla="*/ 262293 h 522"/>
                <a:gd name="T96" fmla="*/ 2969691 w 551"/>
                <a:gd name="T97" fmla="*/ 638011 h 522"/>
                <a:gd name="T98" fmla="*/ 2969691 w 551"/>
                <a:gd name="T99" fmla="*/ 964105 h 522"/>
                <a:gd name="T100" fmla="*/ 2969691 w 551"/>
                <a:gd name="T101" fmla="*/ 1495781 h 522"/>
                <a:gd name="T102" fmla="*/ 2969691 w 551"/>
                <a:gd name="T103" fmla="*/ 3133341 h 522"/>
                <a:gd name="T104" fmla="*/ 3635922 w 551"/>
                <a:gd name="T105" fmla="*/ 829414 h 522"/>
                <a:gd name="T106" fmla="*/ 3239019 w 551"/>
                <a:gd name="T107" fmla="*/ 829414 h 522"/>
                <a:gd name="T108" fmla="*/ 3239019 w 551"/>
                <a:gd name="T109" fmla="*/ 638011 h 522"/>
                <a:gd name="T110" fmla="*/ 3260281 w 551"/>
                <a:gd name="T111" fmla="*/ 439518 h 522"/>
                <a:gd name="T112" fmla="*/ 3338245 w 551"/>
                <a:gd name="T113" fmla="*/ 297738 h 522"/>
                <a:gd name="T114" fmla="*/ 3437471 w 551"/>
                <a:gd name="T115" fmla="*/ 262293 h 522"/>
                <a:gd name="T116" fmla="*/ 3508346 w 551"/>
                <a:gd name="T117" fmla="*/ 283560 h 522"/>
                <a:gd name="T118" fmla="*/ 3586309 w 551"/>
                <a:gd name="T119" fmla="*/ 375717 h 522"/>
                <a:gd name="T120" fmla="*/ 3635922 w 551"/>
                <a:gd name="T121" fmla="*/ 638011 h 522"/>
                <a:gd name="T122" fmla="*/ 3635922 w 551"/>
                <a:gd name="T123" fmla="*/ 829414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51" h="522">
                  <a:moveTo>
                    <a:pt x="546" y="52"/>
                  </a:moveTo>
                  <a:cubicBezTo>
                    <a:pt x="542" y="36"/>
                    <a:pt x="534" y="22"/>
                    <a:pt x="523" y="13"/>
                  </a:cubicBezTo>
                  <a:cubicBezTo>
                    <a:pt x="512" y="4"/>
                    <a:pt x="498" y="0"/>
                    <a:pt x="48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4" y="0"/>
                    <a:pt x="135" y="1"/>
                    <a:pt x="127" y="5"/>
                  </a:cubicBezTo>
                  <a:cubicBezTo>
                    <a:pt x="114" y="11"/>
                    <a:pt x="104" y="22"/>
                    <a:pt x="97" y="37"/>
                  </a:cubicBezTo>
                  <a:cubicBezTo>
                    <a:pt x="90" y="51"/>
                    <a:pt x="87" y="69"/>
                    <a:pt x="87" y="90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7" y="347"/>
                    <a:pt x="87" y="347"/>
                    <a:pt x="87" y="347"/>
                  </a:cubicBezTo>
                  <a:cubicBezTo>
                    <a:pt x="19" y="347"/>
                    <a:pt x="19" y="347"/>
                    <a:pt x="19" y="347"/>
                  </a:cubicBezTo>
                  <a:cubicBezTo>
                    <a:pt x="14" y="347"/>
                    <a:pt x="9" y="349"/>
                    <a:pt x="6" y="353"/>
                  </a:cubicBezTo>
                  <a:cubicBezTo>
                    <a:pt x="2" y="356"/>
                    <a:pt x="0" y="361"/>
                    <a:pt x="0" y="366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86"/>
                    <a:pt x="36" y="522"/>
                    <a:pt x="80" y="522"/>
                  </a:cubicBezTo>
                  <a:cubicBezTo>
                    <a:pt x="377" y="522"/>
                    <a:pt x="377" y="522"/>
                    <a:pt x="377" y="522"/>
                  </a:cubicBezTo>
                  <a:cubicBezTo>
                    <a:pt x="421" y="522"/>
                    <a:pt x="457" y="486"/>
                    <a:pt x="457" y="442"/>
                  </a:cubicBezTo>
                  <a:cubicBezTo>
                    <a:pt x="457" y="211"/>
                    <a:pt x="457" y="211"/>
                    <a:pt x="457" y="211"/>
                  </a:cubicBezTo>
                  <a:cubicBezTo>
                    <a:pt x="457" y="155"/>
                    <a:pt x="457" y="155"/>
                    <a:pt x="457" y="155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7" y="155"/>
                    <a:pt x="541" y="153"/>
                    <a:pt x="545" y="149"/>
                  </a:cubicBezTo>
                  <a:cubicBezTo>
                    <a:pt x="549" y="146"/>
                    <a:pt x="551" y="141"/>
                    <a:pt x="551" y="136"/>
                  </a:cubicBezTo>
                  <a:cubicBezTo>
                    <a:pt x="551" y="90"/>
                    <a:pt x="551" y="90"/>
                    <a:pt x="551" y="90"/>
                  </a:cubicBezTo>
                  <a:cubicBezTo>
                    <a:pt x="551" y="76"/>
                    <a:pt x="549" y="63"/>
                    <a:pt x="546" y="52"/>
                  </a:cubicBezTo>
                  <a:close/>
                  <a:moveTo>
                    <a:pt x="50" y="472"/>
                  </a:moveTo>
                  <a:cubicBezTo>
                    <a:pt x="43" y="464"/>
                    <a:pt x="38" y="453"/>
                    <a:pt x="38" y="442"/>
                  </a:cubicBezTo>
                  <a:cubicBezTo>
                    <a:pt x="38" y="385"/>
                    <a:pt x="38" y="385"/>
                    <a:pt x="38" y="385"/>
                  </a:cubicBezTo>
                  <a:cubicBezTo>
                    <a:pt x="297" y="385"/>
                    <a:pt x="297" y="385"/>
                    <a:pt x="297" y="385"/>
                  </a:cubicBezTo>
                  <a:cubicBezTo>
                    <a:pt x="297" y="442"/>
                    <a:pt x="297" y="442"/>
                    <a:pt x="297" y="442"/>
                  </a:cubicBezTo>
                  <a:cubicBezTo>
                    <a:pt x="297" y="457"/>
                    <a:pt x="301" y="472"/>
                    <a:pt x="309" y="484"/>
                  </a:cubicBezTo>
                  <a:cubicBezTo>
                    <a:pt x="80" y="484"/>
                    <a:pt x="80" y="484"/>
                    <a:pt x="80" y="484"/>
                  </a:cubicBezTo>
                  <a:cubicBezTo>
                    <a:pt x="68" y="484"/>
                    <a:pt x="58" y="479"/>
                    <a:pt x="50" y="472"/>
                  </a:cubicBezTo>
                  <a:close/>
                  <a:moveTo>
                    <a:pt x="419" y="442"/>
                  </a:moveTo>
                  <a:cubicBezTo>
                    <a:pt x="419" y="453"/>
                    <a:pt x="414" y="464"/>
                    <a:pt x="407" y="472"/>
                  </a:cubicBezTo>
                  <a:cubicBezTo>
                    <a:pt x="399" y="479"/>
                    <a:pt x="388" y="484"/>
                    <a:pt x="377" y="484"/>
                  </a:cubicBezTo>
                  <a:cubicBezTo>
                    <a:pt x="365" y="484"/>
                    <a:pt x="354" y="479"/>
                    <a:pt x="347" y="472"/>
                  </a:cubicBezTo>
                  <a:cubicBezTo>
                    <a:pt x="339" y="464"/>
                    <a:pt x="334" y="453"/>
                    <a:pt x="334" y="442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1"/>
                    <a:pt x="332" y="356"/>
                    <a:pt x="329" y="353"/>
                  </a:cubicBezTo>
                  <a:cubicBezTo>
                    <a:pt x="325" y="349"/>
                    <a:pt x="320" y="347"/>
                    <a:pt x="315" y="347"/>
                  </a:cubicBezTo>
                  <a:cubicBezTo>
                    <a:pt x="125" y="347"/>
                    <a:pt x="125" y="347"/>
                    <a:pt x="125" y="347"/>
                  </a:cubicBezTo>
                  <a:cubicBezTo>
                    <a:pt x="125" y="211"/>
                    <a:pt x="125" y="211"/>
                    <a:pt x="125" y="211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5" y="78"/>
                    <a:pt x="126" y="69"/>
                    <a:pt x="128" y="62"/>
                  </a:cubicBezTo>
                  <a:cubicBezTo>
                    <a:pt x="131" y="51"/>
                    <a:pt x="135" y="45"/>
                    <a:pt x="139" y="42"/>
                  </a:cubicBezTo>
                  <a:cubicBezTo>
                    <a:pt x="143" y="39"/>
                    <a:pt x="147" y="38"/>
                    <a:pt x="153" y="37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2" y="52"/>
                    <a:pt x="419" y="69"/>
                    <a:pt x="419" y="90"/>
                  </a:cubicBezTo>
                  <a:cubicBezTo>
                    <a:pt x="419" y="136"/>
                    <a:pt x="419" y="136"/>
                    <a:pt x="419" y="136"/>
                  </a:cubicBezTo>
                  <a:cubicBezTo>
                    <a:pt x="419" y="211"/>
                    <a:pt x="419" y="211"/>
                    <a:pt x="419" y="211"/>
                  </a:cubicBezTo>
                  <a:lnTo>
                    <a:pt x="419" y="442"/>
                  </a:lnTo>
                  <a:close/>
                  <a:moveTo>
                    <a:pt x="513" y="117"/>
                  </a:moveTo>
                  <a:cubicBezTo>
                    <a:pt x="457" y="117"/>
                    <a:pt x="457" y="117"/>
                    <a:pt x="457" y="117"/>
                  </a:cubicBezTo>
                  <a:cubicBezTo>
                    <a:pt x="457" y="90"/>
                    <a:pt x="457" y="90"/>
                    <a:pt x="457" y="90"/>
                  </a:cubicBezTo>
                  <a:cubicBezTo>
                    <a:pt x="457" y="78"/>
                    <a:pt x="458" y="69"/>
                    <a:pt x="460" y="62"/>
                  </a:cubicBezTo>
                  <a:cubicBezTo>
                    <a:pt x="463" y="51"/>
                    <a:pt x="467" y="45"/>
                    <a:pt x="471" y="42"/>
                  </a:cubicBezTo>
                  <a:cubicBezTo>
                    <a:pt x="474" y="39"/>
                    <a:pt x="479" y="38"/>
                    <a:pt x="485" y="37"/>
                  </a:cubicBezTo>
                  <a:cubicBezTo>
                    <a:pt x="489" y="37"/>
                    <a:pt x="492" y="38"/>
                    <a:pt x="495" y="40"/>
                  </a:cubicBezTo>
                  <a:cubicBezTo>
                    <a:pt x="499" y="42"/>
                    <a:pt x="503" y="45"/>
                    <a:pt x="506" y="53"/>
                  </a:cubicBezTo>
                  <a:cubicBezTo>
                    <a:pt x="510" y="60"/>
                    <a:pt x="513" y="72"/>
                    <a:pt x="513" y="90"/>
                  </a:cubicBezTo>
                  <a:lnTo>
                    <a:pt x="513" y="117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018013" y="2701225"/>
              <a:ext cx="744537" cy="227012"/>
            </a:xfrm>
            <a:custGeom>
              <a:avLst/>
              <a:gdLst>
                <a:gd name="T0" fmla="*/ 631084 w 105"/>
                <a:gd name="T1" fmla="*/ 0 h 32"/>
                <a:gd name="T2" fmla="*/ 113453 w 105"/>
                <a:gd name="T3" fmla="*/ 0 h 32"/>
                <a:gd name="T4" fmla="*/ 0 w 105"/>
                <a:gd name="T5" fmla="*/ 113506 h 32"/>
                <a:gd name="T6" fmla="*/ 113453 w 105"/>
                <a:gd name="T7" fmla="*/ 227012 h 32"/>
                <a:gd name="T8" fmla="*/ 631084 w 105"/>
                <a:gd name="T9" fmla="*/ 227012 h 32"/>
                <a:gd name="T10" fmla="*/ 744537 w 105"/>
                <a:gd name="T11" fmla="*/ 113506 h 32"/>
                <a:gd name="T12" fmla="*/ 631084 w 10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32">
                  <a:moveTo>
                    <a:pt x="8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8" y="32"/>
                    <a:pt x="105" y="25"/>
                    <a:pt x="105" y="16"/>
                  </a:cubicBezTo>
                  <a:cubicBezTo>
                    <a:pt x="105" y="7"/>
                    <a:pt x="98" y="0"/>
                    <a:pt x="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018013" y="1694750"/>
              <a:ext cx="1419225" cy="219075"/>
            </a:xfrm>
            <a:custGeom>
              <a:avLst/>
              <a:gdLst>
                <a:gd name="T0" fmla="*/ 1305687 w 200"/>
                <a:gd name="T1" fmla="*/ 0 h 31"/>
                <a:gd name="T2" fmla="*/ 113538 w 200"/>
                <a:gd name="T3" fmla="*/ 0 h 31"/>
                <a:gd name="T4" fmla="*/ 0 w 200"/>
                <a:gd name="T5" fmla="*/ 113071 h 31"/>
                <a:gd name="T6" fmla="*/ 113538 w 200"/>
                <a:gd name="T7" fmla="*/ 219075 h 31"/>
                <a:gd name="T8" fmla="*/ 1305687 w 200"/>
                <a:gd name="T9" fmla="*/ 219075 h 31"/>
                <a:gd name="T10" fmla="*/ 1419225 w 200"/>
                <a:gd name="T11" fmla="*/ 113071 h 31"/>
                <a:gd name="T12" fmla="*/ 1305687 w 200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31">
                  <a:moveTo>
                    <a:pt x="18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93" y="31"/>
                    <a:pt x="200" y="24"/>
                    <a:pt x="200" y="16"/>
                  </a:cubicBezTo>
                  <a:cubicBezTo>
                    <a:pt x="200" y="7"/>
                    <a:pt x="19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018013" y="2197988"/>
              <a:ext cx="1419225" cy="227012"/>
            </a:xfrm>
            <a:custGeom>
              <a:avLst/>
              <a:gdLst>
                <a:gd name="T0" fmla="*/ 1305687 w 200"/>
                <a:gd name="T1" fmla="*/ 0 h 32"/>
                <a:gd name="T2" fmla="*/ 113538 w 200"/>
                <a:gd name="T3" fmla="*/ 0 h 32"/>
                <a:gd name="T4" fmla="*/ 0 w 200"/>
                <a:gd name="T5" fmla="*/ 113506 h 32"/>
                <a:gd name="T6" fmla="*/ 113538 w 200"/>
                <a:gd name="T7" fmla="*/ 227012 h 32"/>
                <a:gd name="T8" fmla="*/ 1305687 w 200"/>
                <a:gd name="T9" fmla="*/ 227012 h 32"/>
                <a:gd name="T10" fmla="*/ 1419225 w 200"/>
                <a:gd name="T11" fmla="*/ 113506 h 32"/>
                <a:gd name="T12" fmla="*/ 1305687 w 200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32">
                  <a:moveTo>
                    <a:pt x="18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2"/>
                    <a:pt x="16" y="32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93" y="32"/>
                    <a:pt x="200" y="24"/>
                    <a:pt x="200" y="16"/>
                  </a:cubicBezTo>
                  <a:cubicBezTo>
                    <a:pt x="200" y="7"/>
                    <a:pt x="19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6301586" y="3507582"/>
            <a:ext cx="432515" cy="516800"/>
            <a:chOff x="3250832" y="2006792"/>
            <a:chExt cx="3436938" cy="4106863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250832" y="3145030"/>
              <a:ext cx="3436938" cy="2968625"/>
            </a:xfrm>
            <a:custGeom>
              <a:avLst/>
              <a:gdLst>
                <a:gd name="T0" fmla="*/ 2448438 w 452"/>
                <a:gd name="T1" fmla="*/ 113886 h 391"/>
                <a:gd name="T2" fmla="*/ 1520769 w 452"/>
                <a:gd name="T3" fmla="*/ 539060 h 391"/>
                <a:gd name="T4" fmla="*/ 1551184 w 452"/>
                <a:gd name="T5" fmla="*/ 167033 h 391"/>
                <a:gd name="T6" fmla="*/ 950481 w 452"/>
                <a:gd name="T7" fmla="*/ 45554 h 391"/>
                <a:gd name="T8" fmla="*/ 83642 w 452"/>
                <a:gd name="T9" fmla="*/ 1374223 h 391"/>
                <a:gd name="T10" fmla="*/ 486646 w 452"/>
                <a:gd name="T11" fmla="*/ 2475120 h 391"/>
                <a:gd name="T12" fmla="*/ 1186200 w 452"/>
                <a:gd name="T13" fmla="*/ 2968625 h 391"/>
                <a:gd name="T14" fmla="*/ 1665242 w 452"/>
                <a:gd name="T15" fmla="*/ 2809185 h 391"/>
                <a:gd name="T16" fmla="*/ 2182304 w 452"/>
                <a:gd name="T17" fmla="*/ 2961033 h 391"/>
                <a:gd name="T18" fmla="*/ 2950292 w 452"/>
                <a:gd name="T19" fmla="*/ 2475120 h 391"/>
                <a:gd name="T20" fmla="*/ 3353296 w 452"/>
                <a:gd name="T21" fmla="*/ 1374223 h 391"/>
                <a:gd name="T22" fmla="*/ 2448438 w 452"/>
                <a:gd name="T23" fmla="*/ 113886 h 391"/>
                <a:gd name="T24" fmla="*/ 1026519 w 452"/>
                <a:gd name="T25" fmla="*/ 577022 h 391"/>
                <a:gd name="T26" fmla="*/ 752781 w 452"/>
                <a:gd name="T27" fmla="*/ 895902 h 391"/>
                <a:gd name="T28" fmla="*/ 669138 w 452"/>
                <a:gd name="T29" fmla="*/ 1343853 h 391"/>
                <a:gd name="T30" fmla="*/ 676742 w 452"/>
                <a:gd name="T31" fmla="*/ 1442554 h 391"/>
                <a:gd name="T32" fmla="*/ 577892 w 452"/>
                <a:gd name="T33" fmla="*/ 1548848 h 391"/>
                <a:gd name="T34" fmla="*/ 471438 w 452"/>
                <a:gd name="T35" fmla="*/ 1457739 h 391"/>
                <a:gd name="T36" fmla="*/ 471438 w 452"/>
                <a:gd name="T37" fmla="*/ 1343853 h 391"/>
                <a:gd name="T38" fmla="*/ 570288 w 452"/>
                <a:gd name="T39" fmla="*/ 819978 h 391"/>
                <a:gd name="T40" fmla="*/ 927669 w 452"/>
                <a:gd name="T41" fmla="*/ 402397 h 391"/>
                <a:gd name="T42" fmla="*/ 1064538 w 452"/>
                <a:gd name="T43" fmla="*/ 440359 h 391"/>
                <a:gd name="T44" fmla="*/ 1026519 w 452"/>
                <a:gd name="T45" fmla="*/ 577022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2" h="391">
                  <a:moveTo>
                    <a:pt x="322" y="15"/>
                  </a:moveTo>
                  <a:cubicBezTo>
                    <a:pt x="231" y="12"/>
                    <a:pt x="272" y="72"/>
                    <a:pt x="200" y="71"/>
                  </a:cubicBezTo>
                  <a:cubicBezTo>
                    <a:pt x="152" y="71"/>
                    <a:pt x="206" y="35"/>
                    <a:pt x="204" y="22"/>
                  </a:cubicBezTo>
                  <a:cubicBezTo>
                    <a:pt x="203" y="15"/>
                    <a:pt x="184" y="0"/>
                    <a:pt x="125" y="6"/>
                  </a:cubicBezTo>
                  <a:cubicBezTo>
                    <a:pt x="66" y="12"/>
                    <a:pt x="0" y="76"/>
                    <a:pt x="11" y="181"/>
                  </a:cubicBezTo>
                  <a:cubicBezTo>
                    <a:pt x="19" y="245"/>
                    <a:pt x="39" y="292"/>
                    <a:pt x="64" y="326"/>
                  </a:cubicBezTo>
                  <a:cubicBezTo>
                    <a:pt x="93" y="366"/>
                    <a:pt x="121" y="391"/>
                    <a:pt x="156" y="391"/>
                  </a:cubicBezTo>
                  <a:cubicBezTo>
                    <a:pt x="204" y="391"/>
                    <a:pt x="193" y="370"/>
                    <a:pt x="219" y="370"/>
                  </a:cubicBezTo>
                  <a:cubicBezTo>
                    <a:pt x="245" y="370"/>
                    <a:pt x="234" y="390"/>
                    <a:pt x="287" y="390"/>
                  </a:cubicBezTo>
                  <a:cubicBezTo>
                    <a:pt x="322" y="390"/>
                    <a:pt x="359" y="366"/>
                    <a:pt x="388" y="326"/>
                  </a:cubicBezTo>
                  <a:cubicBezTo>
                    <a:pt x="413" y="292"/>
                    <a:pt x="434" y="245"/>
                    <a:pt x="441" y="181"/>
                  </a:cubicBezTo>
                  <a:cubicBezTo>
                    <a:pt x="452" y="80"/>
                    <a:pt x="389" y="18"/>
                    <a:pt x="322" y="15"/>
                  </a:cubicBezTo>
                  <a:close/>
                  <a:moveTo>
                    <a:pt x="135" y="76"/>
                  </a:moveTo>
                  <a:cubicBezTo>
                    <a:pt x="118" y="86"/>
                    <a:pt x="107" y="100"/>
                    <a:pt x="99" y="118"/>
                  </a:cubicBezTo>
                  <a:cubicBezTo>
                    <a:pt x="91" y="136"/>
                    <a:pt x="88" y="157"/>
                    <a:pt x="88" y="177"/>
                  </a:cubicBezTo>
                  <a:cubicBezTo>
                    <a:pt x="88" y="181"/>
                    <a:pt x="88" y="186"/>
                    <a:pt x="89" y="190"/>
                  </a:cubicBezTo>
                  <a:cubicBezTo>
                    <a:pt x="89" y="197"/>
                    <a:pt x="84" y="204"/>
                    <a:pt x="76" y="204"/>
                  </a:cubicBezTo>
                  <a:cubicBezTo>
                    <a:pt x="69" y="204"/>
                    <a:pt x="63" y="199"/>
                    <a:pt x="62" y="192"/>
                  </a:cubicBezTo>
                  <a:cubicBezTo>
                    <a:pt x="62" y="187"/>
                    <a:pt x="62" y="182"/>
                    <a:pt x="62" y="177"/>
                  </a:cubicBezTo>
                  <a:cubicBezTo>
                    <a:pt x="62" y="154"/>
                    <a:pt x="65" y="130"/>
                    <a:pt x="75" y="108"/>
                  </a:cubicBezTo>
                  <a:cubicBezTo>
                    <a:pt x="84" y="86"/>
                    <a:pt x="99" y="66"/>
                    <a:pt x="122" y="53"/>
                  </a:cubicBezTo>
                  <a:cubicBezTo>
                    <a:pt x="129" y="49"/>
                    <a:pt x="137" y="52"/>
                    <a:pt x="140" y="58"/>
                  </a:cubicBezTo>
                  <a:cubicBezTo>
                    <a:pt x="144" y="64"/>
                    <a:pt x="142" y="72"/>
                    <a:pt x="135" y="76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497020" y="2006792"/>
              <a:ext cx="935038" cy="1465263"/>
            </a:xfrm>
            <a:custGeom>
              <a:avLst/>
              <a:gdLst>
                <a:gd name="T0" fmla="*/ 304077 w 123"/>
                <a:gd name="T1" fmla="*/ 402378 h 193"/>
                <a:gd name="T2" fmla="*/ 372495 w 123"/>
                <a:gd name="T3" fmla="*/ 1419711 h 193"/>
                <a:gd name="T4" fmla="*/ 547339 w 123"/>
                <a:gd name="T5" fmla="*/ 1419711 h 193"/>
                <a:gd name="T6" fmla="*/ 311679 w 123"/>
                <a:gd name="T7" fmla="*/ 91104 h 193"/>
                <a:gd name="T8" fmla="*/ 38010 w 123"/>
                <a:gd name="T9" fmla="*/ 242945 h 193"/>
                <a:gd name="T10" fmla="*/ 304077 w 123"/>
                <a:gd name="T11" fmla="*/ 402378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193">
                  <a:moveTo>
                    <a:pt x="40" y="53"/>
                  </a:moveTo>
                  <a:cubicBezTo>
                    <a:pt x="71" y="71"/>
                    <a:pt x="82" y="143"/>
                    <a:pt x="49" y="187"/>
                  </a:cubicBezTo>
                  <a:cubicBezTo>
                    <a:pt x="49" y="187"/>
                    <a:pt x="62" y="193"/>
                    <a:pt x="72" y="187"/>
                  </a:cubicBezTo>
                  <a:cubicBezTo>
                    <a:pt x="83" y="182"/>
                    <a:pt x="123" y="63"/>
                    <a:pt x="41" y="12"/>
                  </a:cubicBezTo>
                  <a:cubicBezTo>
                    <a:pt x="41" y="12"/>
                    <a:pt x="16" y="0"/>
                    <a:pt x="5" y="32"/>
                  </a:cubicBezTo>
                  <a:cubicBezTo>
                    <a:pt x="0" y="48"/>
                    <a:pt x="17" y="39"/>
                    <a:pt x="40" y="53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5136783" y="2151255"/>
              <a:ext cx="1125538" cy="925513"/>
            </a:xfrm>
            <a:custGeom>
              <a:avLst/>
              <a:gdLst>
                <a:gd name="T0" fmla="*/ 1095118 w 148"/>
                <a:gd name="T1" fmla="*/ 0 h 122"/>
                <a:gd name="T2" fmla="*/ 152100 w 148"/>
                <a:gd name="T3" fmla="*/ 925513 h 122"/>
                <a:gd name="T4" fmla="*/ 1095118 w 148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22">
                  <a:moveTo>
                    <a:pt x="144" y="0"/>
                  </a:moveTo>
                  <a:cubicBezTo>
                    <a:pt x="0" y="5"/>
                    <a:pt x="20" y="122"/>
                    <a:pt x="20" y="122"/>
                  </a:cubicBezTo>
                  <a:cubicBezTo>
                    <a:pt x="148" y="120"/>
                    <a:pt x="144" y="0"/>
                    <a:pt x="14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</p:grpSp>
      <p:grpSp>
        <p:nvGrpSpPr>
          <p:cNvPr id="22" name="Group 1"/>
          <p:cNvGrpSpPr>
            <a:grpSpLocks/>
          </p:cNvGrpSpPr>
          <p:nvPr/>
        </p:nvGrpSpPr>
        <p:grpSpPr bwMode="auto">
          <a:xfrm flipH="1">
            <a:off x="982796" y="4052097"/>
            <a:ext cx="1043448" cy="1091723"/>
            <a:chOff x="4500489" y="642772"/>
            <a:chExt cx="5395985" cy="5646367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169350" y="642772"/>
              <a:ext cx="1727124" cy="1471632"/>
            </a:xfrm>
            <a:custGeom>
              <a:avLst/>
              <a:gdLst>
                <a:gd name="T0" fmla="*/ 711169 w 136"/>
                <a:gd name="T1" fmla="*/ 0 h 116"/>
                <a:gd name="T2" fmla="*/ 0 w 136"/>
                <a:gd name="T3" fmla="*/ 685070 h 116"/>
                <a:gd name="T4" fmla="*/ 927059 w 136"/>
                <a:gd name="T5" fmla="*/ 1471632 h 116"/>
                <a:gd name="T6" fmla="*/ 1727124 w 136"/>
                <a:gd name="T7" fmla="*/ 761189 h 116"/>
                <a:gd name="T8" fmla="*/ 711169 w 13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16">
                  <a:moveTo>
                    <a:pt x="56" y="0"/>
                  </a:moveTo>
                  <a:cubicBezTo>
                    <a:pt x="56" y="0"/>
                    <a:pt x="25" y="31"/>
                    <a:pt x="0" y="5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101" y="94"/>
                    <a:pt x="136" y="60"/>
                    <a:pt x="136" y="60"/>
                  </a:cubicBezTo>
                  <a:lnTo>
                    <a:pt x="56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011297" y="3040987"/>
              <a:ext cx="1727124" cy="1802068"/>
            </a:xfrm>
            <a:custGeom>
              <a:avLst/>
              <a:gdLst>
                <a:gd name="T0" fmla="*/ 863562 w 136"/>
                <a:gd name="T1" fmla="*/ 76144 h 142"/>
                <a:gd name="T2" fmla="*/ 0 w 136"/>
                <a:gd name="T3" fmla="*/ 342647 h 142"/>
                <a:gd name="T4" fmla="*/ 12699 w 136"/>
                <a:gd name="T5" fmla="*/ 482244 h 142"/>
                <a:gd name="T6" fmla="*/ 114295 w 136"/>
                <a:gd name="T7" fmla="*/ 812200 h 142"/>
                <a:gd name="T8" fmla="*/ 126994 w 136"/>
                <a:gd name="T9" fmla="*/ 824890 h 142"/>
                <a:gd name="T10" fmla="*/ 215891 w 136"/>
                <a:gd name="T11" fmla="*/ 736056 h 142"/>
                <a:gd name="T12" fmla="*/ 266688 w 136"/>
                <a:gd name="T13" fmla="*/ 710675 h 142"/>
                <a:gd name="T14" fmla="*/ 457180 w 136"/>
                <a:gd name="T15" fmla="*/ 723365 h 142"/>
                <a:gd name="T16" fmla="*/ 609573 w 136"/>
                <a:gd name="T17" fmla="*/ 1027940 h 142"/>
                <a:gd name="T18" fmla="*/ 469879 w 136"/>
                <a:gd name="T19" fmla="*/ 1218299 h 142"/>
                <a:gd name="T20" fmla="*/ 469879 w 136"/>
                <a:gd name="T21" fmla="*/ 1218299 h 142"/>
                <a:gd name="T22" fmla="*/ 304787 w 136"/>
                <a:gd name="T23" fmla="*/ 1230990 h 142"/>
                <a:gd name="T24" fmla="*/ 279388 w 136"/>
                <a:gd name="T25" fmla="*/ 1230990 h 142"/>
                <a:gd name="T26" fmla="*/ 368284 w 136"/>
                <a:gd name="T27" fmla="*/ 1484803 h 142"/>
                <a:gd name="T28" fmla="*/ 431781 w 136"/>
                <a:gd name="T29" fmla="*/ 1637090 h 142"/>
                <a:gd name="T30" fmla="*/ 787365 w 136"/>
                <a:gd name="T31" fmla="*/ 1484803 h 142"/>
                <a:gd name="T32" fmla="*/ 888961 w 136"/>
                <a:gd name="T33" fmla="*/ 1459421 h 142"/>
                <a:gd name="T34" fmla="*/ 901660 w 136"/>
                <a:gd name="T35" fmla="*/ 1459421 h 142"/>
                <a:gd name="T36" fmla="*/ 927059 w 136"/>
                <a:gd name="T37" fmla="*/ 1459421 h 142"/>
                <a:gd name="T38" fmla="*/ 965158 w 136"/>
                <a:gd name="T39" fmla="*/ 1510184 h 142"/>
                <a:gd name="T40" fmla="*/ 965158 w 136"/>
                <a:gd name="T41" fmla="*/ 1510184 h 142"/>
                <a:gd name="T42" fmla="*/ 965158 w 136"/>
                <a:gd name="T43" fmla="*/ 1586327 h 142"/>
                <a:gd name="T44" fmla="*/ 965158 w 136"/>
                <a:gd name="T45" fmla="*/ 1713234 h 142"/>
                <a:gd name="T46" fmla="*/ 1054054 w 136"/>
                <a:gd name="T47" fmla="*/ 1789377 h 142"/>
                <a:gd name="T48" fmla="*/ 1308042 w 136"/>
                <a:gd name="T49" fmla="*/ 1687852 h 142"/>
                <a:gd name="T50" fmla="*/ 1295343 w 136"/>
                <a:gd name="T51" fmla="*/ 1535565 h 142"/>
                <a:gd name="T52" fmla="*/ 1219146 w 136"/>
                <a:gd name="T53" fmla="*/ 1472112 h 142"/>
                <a:gd name="T54" fmla="*/ 1193747 w 136"/>
                <a:gd name="T55" fmla="*/ 1434040 h 142"/>
                <a:gd name="T56" fmla="*/ 1193747 w 136"/>
                <a:gd name="T57" fmla="*/ 1395968 h 142"/>
                <a:gd name="T58" fmla="*/ 1231846 w 136"/>
                <a:gd name="T59" fmla="*/ 1319824 h 142"/>
                <a:gd name="T60" fmla="*/ 1612829 w 136"/>
                <a:gd name="T61" fmla="*/ 1218299 h 142"/>
                <a:gd name="T62" fmla="*/ 1447736 w 136"/>
                <a:gd name="T63" fmla="*/ 40610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2">
                  <a:moveTo>
                    <a:pt x="96" y="50"/>
                  </a:moveTo>
                  <a:cubicBezTo>
                    <a:pt x="75" y="73"/>
                    <a:pt x="43" y="37"/>
                    <a:pt x="68" y="6"/>
                  </a:cubicBezTo>
                  <a:cubicBezTo>
                    <a:pt x="69" y="4"/>
                    <a:pt x="71" y="2"/>
                    <a:pt x="73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1" y="34"/>
                    <a:pt x="1" y="38"/>
                  </a:cubicBezTo>
                  <a:cubicBezTo>
                    <a:pt x="3" y="45"/>
                    <a:pt x="5" y="54"/>
                    <a:pt x="7" y="60"/>
                  </a:cubicBezTo>
                  <a:cubicBezTo>
                    <a:pt x="8" y="62"/>
                    <a:pt x="8" y="63"/>
                    <a:pt x="9" y="64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5"/>
                    <a:pt x="11" y="64"/>
                  </a:cubicBezTo>
                  <a:cubicBezTo>
                    <a:pt x="12" y="62"/>
                    <a:pt x="14" y="60"/>
                    <a:pt x="17" y="58"/>
                  </a:cubicBezTo>
                  <a:cubicBezTo>
                    <a:pt x="18" y="58"/>
                    <a:pt x="19" y="57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6" y="54"/>
                    <a:pt x="31" y="55"/>
                    <a:pt x="36" y="57"/>
                  </a:cubicBezTo>
                  <a:cubicBezTo>
                    <a:pt x="40" y="60"/>
                    <a:pt x="44" y="64"/>
                    <a:pt x="46" y="69"/>
                  </a:cubicBezTo>
                  <a:cubicBezTo>
                    <a:pt x="47" y="73"/>
                    <a:pt x="48" y="77"/>
                    <a:pt x="48" y="81"/>
                  </a:cubicBezTo>
                  <a:cubicBezTo>
                    <a:pt x="48" y="85"/>
                    <a:pt x="47" y="88"/>
                    <a:pt x="44" y="91"/>
                  </a:cubicBezTo>
                  <a:cubicBezTo>
                    <a:pt x="42" y="93"/>
                    <a:pt x="40" y="95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7"/>
                    <a:pt x="34" y="97"/>
                    <a:pt x="33" y="97"/>
                  </a:cubicBezTo>
                  <a:cubicBezTo>
                    <a:pt x="29" y="98"/>
                    <a:pt x="27" y="98"/>
                    <a:pt x="24" y="97"/>
                  </a:cubicBezTo>
                  <a:cubicBezTo>
                    <a:pt x="23" y="97"/>
                    <a:pt x="22" y="97"/>
                    <a:pt x="21" y="96"/>
                  </a:cubicBezTo>
                  <a:cubicBezTo>
                    <a:pt x="21" y="97"/>
                    <a:pt x="21" y="97"/>
                    <a:pt x="22" y="97"/>
                  </a:cubicBezTo>
                  <a:cubicBezTo>
                    <a:pt x="22" y="99"/>
                    <a:pt x="23" y="102"/>
                    <a:pt x="24" y="106"/>
                  </a:cubicBezTo>
                  <a:cubicBezTo>
                    <a:pt x="26" y="109"/>
                    <a:pt x="27" y="113"/>
                    <a:pt x="29" y="117"/>
                  </a:cubicBezTo>
                  <a:cubicBezTo>
                    <a:pt x="29" y="118"/>
                    <a:pt x="30" y="120"/>
                    <a:pt x="30" y="121"/>
                  </a:cubicBezTo>
                  <a:cubicBezTo>
                    <a:pt x="32" y="124"/>
                    <a:pt x="33" y="127"/>
                    <a:pt x="34" y="129"/>
                  </a:cubicBezTo>
                  <a:cubicBezTo>
                    <a:pt x="41" y="126"/>
                    <a:pt x="50" y="121"/>
                    <a:pt x="58" y="119"/>
                  </a:cubicBezTo>
                  <a:cubicBezTo>
                    <a:pt x="60" y="118"/>
                    <a:pt x="61" y="118"/>
                    <a:pt x="62" y="117"/>
                  </a:cubicBezTo>
                  <a:cubicBezTo>
                    <a:pt x="63" y="117"/>
                    <a:pt x="64" y="117"/>
                    <a:pt x="65" y="116"/>
                  </a:cubicBezTo>
                  <a:cubicBezTo>
                    <a:pt x="67" y="116"/>
                    <a:pt x="68" y="115"/>
                    <a:pt x="70" y="115"/>
                  </a:cubicBezTo>
                  <a:cubicBezTo>
                    <a:pt x="70" y="115"/>
                    <a:pt x="70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2" y="115"/>
                  </a:cubicBezTo>
                  <a:cubicBezTo>
                    <a:pt x="72" y="115"/>
                    <a:pt x="72" y="115"/>
                    <a:pt x="73" y="115"/>
                  </a:cubicBezTo>
                  <a:cubicBezTo>
                    <a:pt x="73" y="115"/>
                    <a:pt x="74" y="116"/>
                    <a:pt x="75" y="116"/>
                  </a:cubicBezTo>
                  <a:cubicBezTo>
                    <a:pt x="75" y="117"/>
                    <a:pt x="76" y="118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20"/>
                    <a:pt x="77" y="121"/>
                    <a:pt x="76" y="122"/>
                  </a:cubicBezTo>
                  <a:cubicBezTo>
                    <a:pt x="76" y="124"/>
                    <a:pt x="76" y="124"/>
                    <a:pt x="76" y="125"/>
                  </a:cubicBezTo>
                  <a:cubicBezTo>
                    <a:pt x="75" y="127"/>
                    <a:pt x="75" y="129"/>
                    <a:pt x="76" y="133"/>
                  </a:cubicBezTo>
                  <a:cubicBezTo>
                    <a:pt x="76" y="134"/>
                    <a:pt x="76" y="135"/>
                    <a:pt x="76" y="135"/>
                  </a:cubicBezTo>
                  <a:cubicBezTo>
                    <a:pt x="77" y="137"/>
                    <a:pt x="78" y="139"/>
                    <a:pt x="79" y="140"/>
                  </a:cubicBezTo>
                  <a:cubicBezTo>
                    <a:pt x="80" y="141"/>
                    <a:pt x="81" y="141"/>
                    <a:pt x="83" y="141"/>
                  </a:cubicBezTo>
                  <a:cubicBezTo>
                    <a:pt x="86" y="142"/>
                    <a:pt x="90" y="142"/>
                    <a:pt x="95" y="140"/>
                  </a:cubicBezTo>
                  <a:cubicBezTo>
                    <a:pt x="98" y="139"/>
                    <a:pt x="101" y="136"/>
                    <a:pt x="103" y="133"/>
                  </a:cubicBezTo>
                  <a:cubicBezTo>
                    <a:pt x="104" y="130"/>
                    <a:pt x="105" y="127"/>
                    <a:pt x="103" y="124"/>
                  </a:cubicBezTo>
                  <a:cubicBezTo>
                    <a:pt x="103" y="123"/>
                    <a:pt x="103" y="122"/>
                    <a:pt x="102" y="121"/>
                  </a:cubicBezTo>
                  <a:cubicBezTo>
                    <a:pt x="101" y="120"/>
                    <a:pt x="100" y="119"/>
                    <a:pt x="99" y="118"/>
                  </a:cubicBezTo>
                  <a:cubicBezTo>
                    <a:pt x="98" y="117"/>
                    <a:pt x="97" y="117"/>
                    <a:pt x="96" y="116"/>
                  </a:cubicBezTo>
                  <a:cubicBezTo>
                    <a:pt x="96" y="115"/>
                    <a:pt x="95" y="114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2"/>
                    <a:pt x="94" y="111"/>
                    <a:pt x="94" y="110"/>
                  </a:cubicBezTo>
                  <a:cubicBezTo>
                    <a:pt x="94" y="108"/>
                    <a:pt x="95" y="107"/>
                    <a:pt x="95" y="106"/>
                  </a:cubicBezTo>
                  <a:cubicBezTo>
                    <a:pt x="96" y="106"/>
                    <a:pt x="97" y="105"/>
                    <a:pt x="97" y="104"/>
                  </a:cubicBezTo>
                  <a:cubicBezTo>
                    <a:pt x="99" y="103"/>
                    <a:pt x="101" y="102"/>
                    <a:pt x="104" y="102"/>
                  </a:cubicBezTo>
                  <a:cubicBezTo>
                    <a:pt x="110" y="99"/>
                    <a:pt x="119" y="97"/>
                    <a:pt x="127" y="96"/>
                  </a:cubicBezTo>
                  <a:cubicBezTo>
                    <a:pt x="131" y="95"/>
                    <a:pt x="134" y="94"/>
                    <a:pt x="136" y="9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9" y="37"/>
                    <a:pt x="104" y="42"/>
                    <a:pt x="96" y="5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6150966" y="1417764"/>
              <a:ext cx="2628158" cy="2296019"/>
            </a:xfrm>
            <a:custGeom>
              <a:avLst/>
              <a:gdLst>
                <a:gd name="T0" fmla="*/ 1701320 w 207"/>
                <a:gd name="T1" fmla="*/ 202963 h 181"/>
                <a:gd name="T2" fmla="*/ 596732 w 207"/>
                <a:gd name="T3" fmla="*/ 507408 h 181"/>
                <a:gd name="T4" fmla="*/ 25393 w 207"/>
                <a:gd name="T5" fmla="*/ 1230463 h 181"/>
                <a:gd name="T6" fmla="*/ 25393 w 207"/>
                <a:gd name="T7" fmla="*/ 1813982 h 181"/>
                <a:gd name="T8" fmla="*/ 457071 w 207"/>
                <a:gd name="T9" fmla="*/ 1661760 h 181"/>
                <a:gd name="T10" fmla="*/ 495160 w 207"/>
                <a:gd name="T11" fmla="*/ 1408056 h 181"/>
                <a:gd name="T12" fmla="*/ 812571 w 207"/>
                <a:gd name="T13" fmla="*/ 1052871 h 181"/>
                <a:gd name="T14" fmla="*/ 1129981 w 207"/>
                <a:gd name="T15" fmla="*/ 1078241 h 181"/>
                <a:gd name="T16" fmla="*/ 1180767 w 207"/>
                <a:gd name="T17" fmla="*/ 1370000 h 181"/>
                <a:gd name="T18" fmla="*/ 799874 w 207"/>
                <a:gd name="T19" fmla="*/ 1737871 h 181"/>
                <a:gd name="T20" fmla="*/ 952231 w 207"/>
                <a:gd name="T21" fmla="*/ 2257963 h 181"/>
                <a:gd name="T22" fmla="*/ 1777498 w 207"/>
                <a:gd name="T23" fmla="*/ 1572963 h 181"/>
                <a:gd name="T24" fmla="*/ 2399623 w 207"/>
                <a:gd name="T25" fmla="*/ 900648 h 181"/>
                <a:gd name="T26" fmla="*/ 2628158 w 207"/>
                <a:gd name="T27" fmla="*/ 608889 h 181"/>
                <a:gd name="T28" fmla="*/ 1942552 w 207"/>
                <a:gd name="T29" fmla="*/ 0 h 181"/>
                <a:gd name="T30" fmla="*/ 1701320 w 207"/>
                <a:gd name="T31" fmla="*/ 202963 h 1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7" h="181">
                  <a:moveTo>
                    <a:pt x="134" y="16"/>
                  </a:moveTo>
                  <a:cubicBezTo>
                    <a:pt x="99" y="27"/>
                    <a:pt x="79" y="30"/>
                    <a:pt x="47" y="40"/>
                  </a:cubicBezTo>
                  <a:cubicBezTo>
                    <a:pt x="42" y="40"/>
                    <a:pt x="2" y="97"/>
                    <a:pt x="2" y="97"/>
                  </a:cubicBezTo>
                  <a:cubicBezTo>
                    <a:pt x="2" y="97"/>
                    <a:pt x="0" y="111"/>
                    <a:pt x="2" y="143"/>
                  </a:cubicBezTo>
                  <a:cubicBezTo>
                    <a:pt x="2" y="147"/>
                    <a:pt x="36" y="131"/>
                    <a:pt x="36" y="131"/>
                  </a:cubicBezTo>
                  <a:cubicBezTo>
                    <a:pt x="38" y="116"/>
                    <a:pt x="39" y="111"/>
                    <a:pt x="39" y="111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74" y="87"/>
                    <a:pt x="94" y="92"/>
                    <a:pt x="89" y="85"/>
                  </a:cubicBezTo>
                  <a:cubicBezTo>
                    <a:pt x="95" y="93"/>
                    <a:pt x="95" y="101"/>
                    <a:pt x="93" y="108"/>
                  </a:cubicBezTo>
                  <a:cubicBezTo>
                    <a:pt x="87" y="115"/>
                    <a:pt x="74" y="128"/>
                    <a:pt x="63" y="137"/>
                  </a:cubicBezTo>
                  <a:cubicBezTo>
                    <a:pt x="50" y="147"/>
                    <a:pt x="51" y="181"/>
                    <a:pt x="75" y="178"/>
                  </a:cubicBezTo>
                  <a:cubicBezTo>
                    <a:pt x="87" y="165"/>
                    <a:pt x="110" y="140"/>
                    <a:pt x="140" y="124"/>
                  </a:cubicBezTo>
                  <a:cubicBezTo>
                    <a:pt x="158" y="115"/>
                    <a:pt x="174" y="99"/>
                    <a:pt x="189" y="71"/>
                  </a:cubicBezTo>
                  <a:cubicBezTo>
                    <a:pt x="191" y="67"/>
                    <a:pt x="204" y="53"/>
                    <a:pt x="207" y="4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4" y="9"/>
                    <a:pt x="136" y="15"/>
                    <a:pt x="134" y="16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554819" y="4892451"/>
              <a:ext cx="1764596" cy="1396688"/>
            </a:xfrm>
            <a:custGeom>
              <a:avLst/>
              <a:gdLst>
                <a:gd name="T0" fmla="*/ 1624952 w 139"/>
                <a:gd name="T1" fmla="*/ 25394 h 110"/>
                <a:gd name="T2" fmla="*/ 1332968 w 139"/>
                <a:gd name="T3" fmla="*/ 0 h 110"/>
                <a:gd name="T4" fmla="*/ 1282188 w 139"/>
                <a:gd name="T5" fmla="*/ 0 h 110"/>
                <a:gd name="T6" fmla="*/ 1256799 w 139"/>
                <a:gd name="T7" fmla="*/ 12697 h 110"/>
                <a:gd name="T8" fmla="*/ 1256799 w 139"/>
                <a:gd name="T9" fmla="*/ 12697 h 110"/>
                <a:gd name="T10" fmla="*/ 1269494 w 139"/>
                <a:gd name="T11" fmla="*/ 38091 h 110"/>
                <a:gd name="T12" fmla="*/ 1320273 w 139"/>
                <a:gd name="T13" fmla="*/ 126972 h 110"/>
                <a:gd name="T14" fmla="*/ 1320273 w 139"/>
                <a:gd name="T15" fmla="*/ 177760 h 110"/>
                <a:gd name="T16" fmla="*/ 1320273 w 139"/>
                <a:gd name="T17" fmla="*/ 177760 h 110"/>
                <a:gd name="T18" fmla="*/ 1320273 w 139"/>
                <a:gd name="T19" fmla="*/ 177760 h 110"/>
                <a:gd name="T20" fmla="*/ 1244104 w 139"/>
                <a:gd name="T21" fmla="*/ 355521 h 110"/>
                <a:gd name="T22" fmla="*/ 1053680 w 139"/>
                <a:gd name="T23" fmla="*/ 419006 h 110"/>
                <a:gd name="T24" fmla="*/ 914035 w 139"/>
                <a:gd name="T25" fmla="*/ 393612 h 110"/>
                <a:gd name="T26" fmla="*/ 799781 w 139"/>
                <a:gd name="T27" fmla="*/ 304732 h 110"/>
                <a:gd name="T28" fmla="*/ 774391 w 139"/>
                <a:gd name="T29" fmla="*/ 215852 h 110"/>
                <a:gd name="T30" fmla="*/ 774391 w 139"/>
                <a:gd name="T31" fmla="*/ 203155 h 110"/>
                <a:gd name="T32" fmla="*/ 787086 w 139"/>
                <a:gd name="T33" fmla="*/ 139669 h 110"/>
                <a:gd name="T34" fmla="*/ 825171 w 139"/>
                <a:gd name="T35" fmla="*/ 50789 h 110"/>
                <a:gd name="T36" fmla="*/ 837866 w 139"/>
                <a:gd name="T37" fmla="*/ 12697 h 110"/>
                <a:gd name="T38" fmla="*/ 837866 w 139"/>
                <a:gd name="T39" fmla="*/ 12697 h 110"/>
                <a:gd name="T40" fmla="*/ 761696 w 139"/>
                <a:gd name="T41" fmla="*/ 0 h 110"/>
                <a:gd name="T42" fmla="*/ 736306 w 139"/>
                <a:gd name="T43" fmla="*/ 0 h 110"/>
                <a:gd name="T44" fmla="*/ 507797 w 139"/>
                <a:gd name="T45" fmla="*/ 12697 h 110"/>
                <a:gd name="T46" fmla="*/ 393543 w 139"/>
                <a:gd name="T47" fmla="*/ 25394 h 110"/>
                <a:gd name="T48" fmla="*/ 406238 w 139"/>
                <a:gd name="T49" fmla="*/ 203155 h 110"/>
                <a:gd name="T50" fmla="*/ 418933 w 139"/>
                <a:gd name="T51" fmla="*/ 368218 h 110"/>
                <a:gd name="T52" fmla="*/ 418933 w 139"/>
                <a:gd name="T53" fmla="*/ 444401 h 110"/>
                <a:gd name="T54" fmla="*/ 406238 w 139"/>
                <a:gd name="T55" fmla="*/ 507887 h 110"/>
                <a:gd name="T56" fmla="*/ 393543 w 139"/>
                <a:gd name="T57" fmla="*/ 545978 h 110"/>
                <a:gd name="T58" fmla="*/ 368153 w 139"/>
                <a:gd name="T59" fmla="*/ 558675 h 110"/>
                <a:gd name="T60" fmla="*/ 342763 w 139"/>
                <a:gd name="T61" fmla="*/ 571372 h 110"/>
                <a:gd name="T62" fmla="*/ 342763 w 139"/>
                <a:gd name="T63" fmla="*/ 571372 h 110"/>
                <a:gd name="T64" fmla="*/ 342763 w 139"/>
                <a:gd name="T65" fmla="*/ 571372 h 110"/>
                <a:gd name="T66" fmla="*/ 291984 w 139"/>
                <a:gd name="T67" fmla="*/ 558675 h 110"/>
                <a:gd name="T68" fmla="*/ 253899 w 139"/>
                <a:gd name="T69" fmla="*/ 533281 h 110"/>
                <a:gd name="T70" fmla="*/ 177729 w 139"/>
                <a:gd name="T71" fmla="*/ 495189 h 110"/>
                <a:gd name="T72" fmla="*/ 139644 w 139"/>
                <a:gd name="T73" fmla="*/ 495189 h 110"/>
                <a:gd name="T74" fmla="*/ 76170 w 139"/>
                <a:gd name="T75" fmla="*/ 507887 h 110"/>
                <a:gd name="T76" fmla="*/ 38085 w 139"/>
                <a:gd name="T77" fmla="*/ 545978 h 110"/>
                <a:gd name="T78" fmla="*/ 0 w 139"/>
                <a:gd name="T79" fmla="*/ 698344 h 110"/>
                <a:gd name="T80" fmla="*/ 50780 w 139"/>
                <a:gd name="T81" fmla="*/ 825316 h 110"/>
                <a:gd name="T82" fmla="*/ 152339 w 139"/>
                <a:gd name="T83" fmla="*/ 863407 h 110"/>
                <a:gd name="T84" fmla="*/ 190424 w 139"/>
                <a:gd name="T85" fmla="*/ 863407 h 110"/>
                <a:gd name="T86" fmla="*/ 241204 w 139"/>
                <a:gd name="T87" fmla="*/ 850710 h 110"/>
                <a:gd name="T88" fmla="*/ 279289 w 139"/>
                <a:gd name="T89" fmla="*/ 825316 h 110"/>
                <a:gd name="T90" fmla="*/ 330068 w 139"/>
                <a:gd name="T91" fmla="*/ 812618 h 110"/>
                <a:gd name="T92" fmla="*/ 330068 w 139"/>
                <a:gd name="T93" fmla="*/ 812618 h 110"/>
                <a:gd name="T94" fmla="*/ 330068 w 139"/>
                <a:gd name="T95" fmla="*/ 812618 h 110"/>
                <a:gd name="T96" fmla="*/ 368153 w 139"/>
                <a:gd name="T97" fmla="*/ 812618 h 110"/>
                <a:gd name="T98" fmla="*/ 393543 w 139"/>
                <a:gd name="T99" fmla="*/ 850710 h 110"/>
                <a:gd name="T100" fmla="*/ 418933 w 139"/>
                <a:gd name="T101" fmla="*/ 888801 h 110"/>
                <a:gd name="T102" fmla="*/ 418933 w 139"/>
                <a:gd name="T103" fmla="*/ 964984 h 110"/>
                <a:gd name="T104" fmla="*/ 393543 w 139"/>
                <a:gd name="T105" fmla="*/ 1269716 h 110"/>
                <a:gd name="T106" fmla="*/ 368153 w 139"/>
                <a:gd name="T107" fmla="*/ 1396688 h 110"/>
                <a:gd name="T108" fmla="*/ 1637647 w 139"/>
                <a:gd name="T109" fmla="*/ 1396688 h 110"/>
                <a:gd name="T110" fmla="*/ 1764596 w 139"/>
                <a:gd name="T111" fmla="*/ 1269716 h 110"/>
                <a:gd name="T112" fmla="*/ 1764596 w 139"/>
                <a:gd name="T113" fmla="*/ 50789 h 110"/>
                <a:gd name="T114" fmla="*/ 1751901 w 139"/>
                <a:gd name="T115" fmla="*/ 50789 h 110"/>
                <a:gd name="T116" fmla="*/ 1624952 w 139"/>
                <a:gd name="T117" fmla="*/ 25394 h 1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9" h="110">
                  <a:moveTo>
                    <a:pt x="128" y="2"/>
                  </a:moveTo>
                  <a:cubicBezTo>
                    <a:pt x="121" y="1"/>
                    <a:pt x="112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2"/>
                    <a:pt x="100" y="3"/>
                  </a:cubicBezTo>
                  <a:cubicBezTo>
                    <a:pt x="101" y="4"/>
                    <a:pt x="103" y="6"/>
                    <a:pt x="104" y="10"/>
                  </a:cubicBezTo>
                  <a:cubicBezTo>
                    <a:pt x="104" y="11"/>
                    <a:pt x="104" y="13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20"/>
                    <a:pt x="102" y="24"/>
                    <a:pt x="98" y="28"/>
                  </a:cubicBezTo>
                  <a:cubicBezTo>
                    <a:pt x="94" y="31"/>
                    <a:pt x="89" y="33"/>
                    <a:pt x="83" y="33"/>
                  </a:cubicBezTo>
                  <a:cubicBezTo>
                    <a:pt x="79" y="33"/>
                    <a:pt x="75" y="32"/>
                    <a:pt x="72" y="31"/>
                  </a:cubicBezTo>
                  <a:cubicBezTo>
                    <a:pt x="68" y="30"/>
                    <a:pt x="65" y="27"/>
                    <a:pt x="63" y="24"/>
                  </a:cubicBezTo>
                  <a:cubicBezTo>
                    <a:pt x="62" y="22"/>
                    <a:pt x="62" y="20"/>
                    <a:pt x="61" y="17"/>
                  </a:cubicBezTo>
                  <a:cubicBezTo>
                    <a:pt x="61" y="17"/>
                    <a:pt x="61" y="16"/>
                    <a:pt x="61" y="16"/>
                  </a:cubicBezTo>
                  <a:cubicBezTo>
                    <a:pt x="61" y="14"/>
                    <a:pt x="61" y="13"/>
                    <a:pt x="62" y="11"/>
                  </a:cubicBezTo>
                  <a:cubicBezTo>
                    <a:pt x="62" y="8"/>
                    <a:pt x="63" y="5"/>
                    <a:pt x="65" y="4"/>
                  </a:cubicBezTo>
                  <a:cubicBezTo>
                    <a:pt x="65" y="2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2" y="0"/>
                    <a:pt x="46" y="1"/>
                    <a:pt x="40" y="1"/>
                  </a:cubicBezTo>
                  <a:cubicBezTo>
                    <a:pt x="37" y="1"/>
                    <a:pt x="34" y="1"/>
                    <a:pt x="31" y="2"/>
                  </a:cubicBezTo>
                  <a:cubicBezTo>
                    <a:pt x="32" y="6"/>
                    <a:pt x="32" y="11"/>
                    <a:pt x="32" y="16"/>
                  </a:cubicBezTo>
                  <a:cubicBezTo>
                    <a:pt x="33" y="20"/>
                    <a:pt x="33" y="25"/>
                    <a:pt x="33" y="29"/>
                  </a:cubicBezTo>
                  <a:cubicBezTo>
                    <a:pt x="33" y="32"/>
                    <a:pt x="33" y="34"/>
                    <a:pt x="33" y="35"/>
                  </a:cubicBezTo>
                  <a:cubicBezTo>
                    <a:pt x="33" y="37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ubicBezTo>
                    <a:pt x="31" y="43"/>
                    <a:pt x="30" y="44"/>
                    <a:pt x="29" y="44"/>
                  </a:cubicBezTo>
                  <a:cubicBezTo>
                    <a:pt x="28" y="45"/>
                    <a:pt x="28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5"/>
                    <a:pt x="24" y="44"/>
                    <a:pt x="23" y="44"/>
                  </a:cubicBezTo>
                  <a:cubicBezTo>
                    <a:pt x="22" y="43"/>
                    <a:pt x="21" y="43"/>
                    <a:pt x="20" y="42"/>
                  </a:cubicBezTo>
                  <a:cubicBezTo>
                    <a:pt x="19" y="41"/>
                    <a:pt x="17" y="40"/>
                    <a:pt x="14" y="39"/>
                  </a:cubicBezTo>
                  <a:cubicBezTo>
                    <a:pt x="13" y="39"/>
                    <a:pt x="12" y="39"/>
                    <a:pt x="11" y="39"/>
                  </a:cubicBezTo>
                  <a:cubicBezTo>
                    <a:pt x="9" y="39"/>
                    <a:pt x="7" y="40"/>
                    <a:pt x="6" y="40"/>
                  </a:cubicBezTo>
                  <a:cubicBezTo>
                    <a:pt x="5" y="41"/>
                    <a:pt x="4" y="42"/>
                    <a:pt x="3" y="43"/>
                  </a:cubicBezTo>
                  <a:cubicBezTo>
                    <a:pt x="1" y="46"/>
                    <a:pt x="0" y="50"/>
                    <a:pt x="0" y="55"/>
                  </a:cubicBezTo>
                  <a:cubicBezTo>
                    <a:pt x="0" y="59"/>
                    <a:pt x="2" y="62"/>
                    <a:pt x="4" y="65"/>
                  </a:cubicBezTo>
                  <a:cubicBezTo>
                    <a:pt x="6" y="67"/>
                    <a:pt x="9" y="68"/>
                    <a:pt x="12" y="68"/>
                  </a:cubicBezTo>
                  <a:cubicBezTo>
                    <a:pt x="13" y="68"/>
                    <a:pt x="14" y="68"/>
                    <a:pt x="15" y="68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20" y="66"/>
                    <a:pt x="21" y="65"/>
                    <a:pt x="22" y="65"/>
                  </a:cubicBezTo>
                  <a:cubicBezTo>
                    <a:pt x="23" y="64"/>
                    <a:pt x="24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8" y="64"/>
                    <a:pt x="29" y="64"/>
                  </a:cubicBezTo>
                  <a:cubicBezTo>
                    <a:pt x="30" y="65"/>
                    <a:pt x="31" y="66"/>
                    <a:pt x="31" y="67"/>
                  </a:cubicBezTo>
                  <a:cubicBezTo>
                    <a:pt x="32" y="68"/>
                    <a:pt x="32" y="69"/>
                    <a:pt x="33" y="70"/>
                  </a:cubicBezTo>
                  <a:cubicBezTo>
                    <a:pt x="33" y="72"/>
                    <a:pt x="33" y="74"/>
                    <a:pt x="33" y="76"/>
                  </a:cubicBezTo>
                  <a:cubicBezTo>
                    <a:pt x="33" y="83"/>
                    <a:pt x="32" y="93"/>
                    <a:pt x="31" y="100"/>
                  </a:cubicBezTo>
                  <a:cubicBezTo>
                    <a:pt x="30" y="104"/>
                    <a:pt x="30" y="107"/>
                    <a:pt x="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4" y="110"/>
                    <a:pt x="139" y="105"/>
                    <a:pt x="139" y="100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5" y="4"/>
                    <a:pt x="132" y="3"/>
                    <a:pt x="128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4500489" y="3471917"/>
              <a:ext cx="1752673" cy="1383062"/>
            </a:xfrm>
            <a:custGeom>
              <a:avLst/>
              <a:gdLst>
                <a:gd name="T0" fmla="*/ 127005 w 138"/>
                <a:gd name="T1" fmla="*/ 1357685 h 109"/>
                <a:gd name="T2" fmla="*/ 419117 w 138"/>
                <a:gd name="T3" fmla="*/ 1383062 h 109"/>
                <a:gd name="T4" fmla="*/ 482620 w 138"/>
                <a:gd name="T5" fmla="*/ 1383062 h 109"/>
                <a:gd name="T6" fmla="*/ 495321 w 138"/>
                <a:gd name="T7" fmla="*/ 1383062 h 109"/>
                <a:gd name="T8" fmla="*/ 495321 w 138"/>
                <a:gd name="T9" fmla="*/ 1370373 h 109"/>
                <a:gd name="T10" fmla="*/ 482620 w 138"/>
                <a:gd name="T11" fmla="*/ 1357685 h 109"/>
                <a:gd name="T12" fmla="*/ 444519 w 138"/>
                <a:gd name="T13" fmla="*/ 1268864 h 109"/>
                <a:gd name="T14" fmla="*/ 431818 w 138"/>
                <a:gd name="T15" fmla="*/ 1205421 h 109"/>
                <a:gd name="T16" fmla="*/ 431818 w 138"/>
                <a:gd name="T17" fmla="*/ 1205421 h 109"/>
                <a:gd name="T18" fmla="*/ 508021 w 138"/>
                <a:gd name="T19" fmla="*/ 1040469 h 109"/>
                <a:gd name="T20" fmla="*/ 698529 w 138"/>
                <a:gd name="T21" fmla="*/ 964337 h 109"/>
                <a:gd name="T22" fmla="*/ 850935 w 138"/>
                <a:gd name="T23" fmla="*/ 989714 h 109"/>
                <a:gd name="T24" fmla="*/ 952540 w 138"/>
                <a:gd name="T25" fmla="*/ 1091223 h 109"/>
                <a:gd name="T26" fmla="*/ 977941 w 138"/>
                <a:gd name="T27" fmla="*/ 1192732 h 109"/>
                <a:gd name="T28" fmla="*/ 977941 w 138"/>
                <a:gd name="T29" fmla="*/ 1192732 h 109"/>
                <a:gd name="T30" fmla="*/ 977941 w 138"/>
                <a:gd name="T31" fmla="*/ 1192732 h 109"/>
                <a:gd name="T32" fmla="*/ 977941 w 138"/>
                <a:gd name="T33" fmla="*/ 1243487 h 109"/>
                <a:gd name="T34" fmla="*/ 939839 w 138"/>
                <a:gd name="T35" fmla="*/ 1344996 h 109"/>
                <a:gd name="T36" fmla="*/ 914438 w 138"/>
                <a:gd name="T37" fmla="*/ 1383062 h 109"/>
                <a:gd name="T38" fmla="*/ 927139 w 138"/>
                <a:gd name="T39" fmla="*/ 1383062 h 109"/>
                <a:gd name="T40" fmla="*/ 1003342 w 138"/>
                <a:gd name="T41" fmla="*/ 1383062 h 109"/>
                <a:gd name="T42" fmla="*/ 1028743 w 138"/>
                <a:gd name="T43" fmla="*/ 1383062 h 109"/>
                <a:gd name="T44" fmla="*/ 1244652 w 138"/>
                <a:gd name="T45" fmla="*/ 1370373 h 109"/>
                <a:gd name="T46" fmla="*/ 1358957 w 138"/>
                <a:gd name="T47" fmla="*/ 1370373 h 109"/>
                <a:gd name="T48" fmla="*/ 1346256 w 138"/>
                <a:gd name="T49" fmla="*/ 1192732 h 109"/>
                <a:gd name="T50" fmla="*/ 1346256 w 138"/>
                <a:gd name="T51" fmla="*/ 1015091 h 109"/>
                <a:gd name="T52" fmla="*/ 1346256 w 138"/>
                <a:gd name="T53" fmla="*/ 938960 h 109"/>
                <a:gd name="T54" fmla="*/ 1346256 w 138"/>
                <a:gd name="T55" fmla="*/ 875516 h 109"/>
                <a:gd name="T56" fmla="*/ 1358957 w 138"/>
                <a:gd name="T57" fmla="*/ 850139 h 109"/>
                <a:gd name="T58" fmla="*/ 1384358 w 138"/>
                <a:gd name="T59" fmla="*/ 824762 h 109"/>
                <a:gd name="T60" fmla="*/ 1422459 w 138"/>
                <a:gd name="T61" fmla="*/ 824762 h 109"/>
                <a:gd name="T62" fmla="*/ 1422459 w 138"/>
                <a:gd name="T63" fmla="*/ 824762 h 109"/>
                <a:gd name="T64" fmla="*/ 1422459 w 138"/>
                <a:gd name="T65" fmla="*/ 824762 h 109"/>
                <a:gd name="T66" fmla="*/ 1473261 w 138"/>
                <a:gd name="T67" fmla="*/ 837450 h 109"/>
                <a:gd name="T68" fmla="*/ 1498662 w 138"/>
                <a:gd name="T69" fmla="*/ 850139 h 109"/>
                <a:gd name="T70" fmla="*/ 1587566 w 138"/>
                <a:gd name="T71" fmla="*/ 888205 h 109"/>
                <a:gd name="T72" fmla="*/ 1625668 w 138"/>
                <a:gd name="T73" fmla="*/ 888205 h 109"/>
                <a:gd name="T74" fmla="*/ 1676470 w 138"/>
                <a:gd name="T75" fmla="*/ 875516 h 109"/>
                <a:gd name="T76" fmla="*/ 1727272 w 138"/>
                <a:gd name="T77" fmla="*/ 837450 h 109"/>
                <a:gd name="T78" fmla="*/ 1752673 w 138"/>
                <a:gd name="T79" fmla="*/ 697875 h 109"/>
                <a:gd name="T80" fmla="*/ 1714571 w 138"/>
                <a:gd name="T81" fmla="*/ 570989 h 109"/>
                <a:gd name="T82" fmla="*/ 1600267 w 138"/>
                <a:gd name="T83" fmla="*/ 520234 h 109"/>
                <a:gd name="T84" fmla="*/ 1600267 w 138"/>
                <a:gd name="T85" fmla="*/ 520234 h 109"/>
                <a:gd name="T86" fmla="*/ 1574866 w 138"/>
                <a:gd name="T87" fmla="*/ 520234 h 109"/>
                <a:gd name="T88" fmla="*/ 1562165 w 138"/>
                <a:gd name="T89" fmla="*/ 520234 h 109"/>
                <a:gd name="T90" fmla="*/ 1511363 w 138"/>
                <a:gd name="T91" fmla="*/ 545612 h 109"/>
                <a:gd name="T92" fmla="*/ 1473261 w 138"/>
                <a:gd name="T93" fmla="*/ 570989 h 109"/>
                <a:gd name="T94" fmla="*/ 1435160 w 138"/>
                <a:gd name="T95" fmla="*/ 583678 h 109"/>
                <a:gd name="T96" fmla="*/ 1435160 w 138"/>
                <a:gd name="T97" fmla="*/ 583678 h 109"/>
                <a:gd name="T98" fmla="*/ 1435160 w 138"/>
                <a:gd name="T99" fmla="*/ 583678 h 109"/>
                <a:gd name="T100" fmla="*/ 1397058 w 138"/>
                <a:gd name="T101" fmla="*/ 570989 h 109"/>
                <a:gd name="T102" fmla="*/ 1358957 w 138"/>
                <a:gd name="T103" fmla="*/ 545612 h 109"/>
                <a:gd name="T104" fmla="*/ 1346256 w 138"/>
                <a:gd name="T105" fmla="*/ 507546 h 109"/>
                <a:gd name="T106" fmla="*/ 1333556 w 138"/>
                <a:gd name="T107" fmla="*/ 418725 h 109"/>
                <a:gd name="T108" fmla="*/ 1371657 w 138"/>
                <a:gd name="T109" fmla="*/ 114198 h 109"/>
                <a:gd name="T110" fmla="*/ 1384358 w 138"/>
                <a:gd name="T111" fmla="*/ 0 h 109"/>
                <a:gd name="T112" fmla="*/ 114305 w 138"/>
                <a:gd name="T113" fmla="*/ 0 h 109"/>
                <a:gd name="T114" fmla="*/ 0 w 138"/>
                <a:gd name="T115" fmla="*/ 114198 h 109"/>
                <a:gd name="T116" fmla="*/ 0 w 138"/>
                <a:gd name="T117" fmla="*/ 1332307 h 109"/>
                <a:gd name="T118" fmla="*/ 12701 w 138"/>
                <a:gd name="T119" fmla="*/ 1332307 h 109"/>
                <a:gd name="T120" fmla="*/ 127005 w 138"/>
                <a:gd name="T121" fmla="*/ 1357685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8" h="109">
                  <a:moveTo>
                    <a:pt x="10" y="107"/>
                  </a:moveTo>
                  <a:cubicBezTo>
                    <a:pt x="18" y="108"/>
                    <a:pt x="27" y="109"/>
                    <a:pt x="33" y="109"/>
                  </a:cubicBezTo>
                  <a:cubicBezTo>
                    <a:pt x="35" y="109"/>
                    <a:pt x="36" y="109"/>
                    <a:pt x="38" y="109"/>
                  </a:cubicBezTo>
                  <a:cubicBezTo>
                    <a:pt x="38" y="109"/>
                    <a:pt x="39" y="109"/>
                    <a:pt x="39" y="109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8" y="107"/>
                  </a:cubicBezTo>
                  <a:cubicBezTo>
                    <a:pt x="37" y="105"/>
                    <a:pt x="36" y="103"/>
                    <a:pt x="35" y="100"/>
                  </a:cubicBezTo>
                  <a:cubicBezTo>
                    <a:pt x="35" y="98"/>
                    <a:pt x="34" y="97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0"/>
                    <a:pt x="37" y="85"/>
                    <a:pt x="40" y="82"/>
                  </a:cubicBezTo>
                  <a:cubicBezTo>
                    <a:pt x="44" y="78"/>
                    <a:pt x="49" y="76"/>
                    <a:pt x="55" y="76"/>
                  </a:cubicBezTo>
                  <a:cubicBezTo>
                    <a:pt x="59" y="76"/>
                    <a:pt x="63" y="77"/>
                    <a:pt x="67" y="78"/>
                  </a:cubicBezTo>
                  <a:cubicBezTo>
                    <a:pt x="70" y="80"/>
                    <a:pt x="73" y="82"/>
                    <a:pt x="75" y="86"/>
                  </a:cubicBezTo>
                  <a:cubicBezTo>
                    <a:pt x="77" y="88"/>
                    <a:pt x="77" y="91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5"/>
                    <a:pt x="77" y="96"/>
                    <a:pt x="77" y="98"/>
                  </a:cubicBezTo>
                  <a:cubicBezTo>
                    <a:pt x="76" y="101"/>
                    <a:pt x="75" y="104"/>
                    <a:pt x="74" y="106"/>
                  </a:cubicBezTo>
                  <a:cubicBezTo>
                    <a:pt x="73" y="107"/>
                    <a:pt x="73" y="108"/>
                    <a:pt x="72" y="109"/>
                  </a:cubicBezTo>
                  <a:cubicBezTo>
                    <a:pt x="72" y="109"/>
                    <a:pt x="73" y="109"/>
                    <a:pt x="73" y="109"/>
                  </a:cubicBezTo>
                  <a:cubicBezTo>
                    <a:pt x="74" y="109"/>
                    <a:pt x="76" y="109"/>
                    <a:pt x="79" y="109"/>
                  </a:cubicBezTo>
                  <a:cubicBezTo>
                    <a:pt x="79" y="109"/>
                    <a:pt x="80" y="109"/>
                    <a:pt x="81" y="109"/>
                  </a:cubicBezTo>
                  <a:cubicBezTo>
                    <a:pt x="86" y="109"/>
                    <a:pt x="93" y="109"/>
                    <a:pt x="98" y="108"/>
                  </a:cubicBezTo>
                  <a:cubicBezTo>
                    <a:pt x="102" y="108"/>
                    <a:pt x="105" y="108"/>
                    <a:pt x="107" y="108"/>
                  </a:cubicBezTo>
                  <a:cubicBezTo>
                    <a:pt x="107" y="104"/>
                    <a:pt x="106" y="99"/>
                    <a:pt x="106" y="94"/>
                  </a:cubicBezTo>
                  <a:cubicBezTo>
                    <a:pt x="106" y="89"/>
                    <a:pt x="106" y="84"/>
                    <a:pt x="106" y="80"/>
                  </a:cubicBezTo>
                  <a:cubicBezTo>
                    <a:pt x="106" y="78"/>
                    <a:pt x="106" y="76"/>
                    <a:pt x="106" y="74"/>
                  </a:cubicBezTo>
                  <a:cubicBezTo>
                    <a:pt x="106" y="72"/>
                    <a:pt x="106" y="71"/>
                    <a:pt x="106" y="69"/>
                  </a:cubicBezTo>
                  <a:cubicBezTo>
                    <a:pt x="106" y="69"/>
                    <a:pt x="107" y="68"/>
                    <a:pt x="107" y="67"/>
                  </a:cubicBezTo>
                  <a:cubicBezTo>
                    <a:pt x="108" y="66"/>
                    <a:pt x="108" y="66"/>
                    <a:pt x="109" y="65"/>
                  </a:cubicBezTo>
                  <a:cubicBezTo>
                    <a:pt x="110" y="65"/>
                    <a:pt x="111" y="65"/>
                    <a:pt x="112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3" y="65"/>
                    <a:pt x="115" y="65"/>
                    <a:pt x="116" y="66"/>
                  </a:cubicBezTo>
                  <a:cubicBezTo>
                    <a:pt x="117" y="66"/>
                    <a:pt x="117" y="67"/>
                    <a:pt x="118" y="67"/>
                  </a:cubicBezTo>
                  <a:cubicBezTo>
                    <a:pt x="120" y="68"/>
                    <a:pt x="122" y="69"/>
                    <a:pt x="125" y="70"/>
                  </a:cubicBezTo>
                  <a:cubicBezTo>
                    <a:pt x="126" y="70"/>
                    <a:pt x="127" y="70"/>
                    <a:pt x="128" y="70"/>
                  </a:cubicBezTo>
                  <a:cubicBezTo>
                    <a:pt x="130" y="70"/>
                    <a:pt x="131" y="70"/>
                    <a:pt x="132" y="69"/>
                  </a:cubicBezTo>
                  <a:cubicBezTo>
                    <a:pt x="134" y="69"/>
                    <a:pt x="135" y="68"/>
                    <a:pt x="136" y="66"/>
                  </a:cubicBezTo>
                  <a:cubicBezTo>
                    <a:pt x="137" y="64"/>
                    <a:pt x="138" y="59"/>
                    <a:pt x="138" y="55"/>
                  </a:cubicBezTo>
                  <a:cubicBezTo>
                    <a:pt x="138" y="51"/>
                    <a:pt x="137" y="47"/>
                    <a:pt x="135" y="45"/>
                  </a:cubicBezTo>
                  <a:cubicBezTo>
                    <a:pt x="132" y="42"/>
                    <a:pt x="129" y="41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5" y="41"/>
                    <a:pt x="125" y="41"/>
                    <a:pt x="124" y="41"/>
                  </a:cubicBezTo>
                  <a:cubicBezTo>
                    <a:pt x="124" y="41"/>
                    <a:pt x="124" y="41"/>
                    <a:pt x="123" y="41"/>
                  </a:cubicBezTo>
                  <a:cubicBezTo>
                    <a:pt x="122" y="42"/>
                    <a:pt x="120" y="42"/>
                    <a:pt x="119" y="43"/>
                  </a:cubicBezTo>
                  <a:cubicBezTo>
                    <a:pt x="118" y="43"/>
                    <a:pt x="117" y="44"/>
                    <a:pt x="116" y="45"/>
                  </a:cubicBezTo>
                  <a:cubicBezTo>
                    <a:pt x="115" y="45"/>
                    <a:pt x="114" y="46"/>
                    <a:pt x="11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2" y="46"/>
                    <a:pt x="111" y="45"/>
                    <a:pt x="110" y="45"/>
                  </a:cubicBezTo>
                  <a:cubicBezTo>
                    <a:pt x="108" y="45"/>
                    <a:pt x="107" y="44"/>
                    <a:pt x="107" y="43"/>
                  </a:cubicBezTo>
                  <a:cubicBezTo>
                    <a:pt x="106" y="42"/>
                    <a:pt x="106" y="41"/>
                    <a:pt x="106" y="40"/>
                  </a:cubicBezTo>
                  <a:cubicBezTo>
                    <a:pt x="105" y="38"/>
                    <a:pt x="105" y="36"/>
                    <a:pt x="105" y="33"/>
                  </a:cubicBezTo>
                  <a:cubicBezTo>
                    <a:pt x="105" y="26"/>
                    <a:pt x="106" y="17"/>
                    <a:pt x="108" y="9"/>
                  </a:cubicBezTo>
                  <a:cubicBezTo>
                    <a:pt x="108" y="5"/>
                    <a:pt x="109" y="2"/>
                    <a:pt x="10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1" y="105"/>
                  </a:cubicBezTo>
                  <a:cubicBezTo>
                    <a:pt x="3" y="106"/>
                    <a:pt x="7" y="106"/>
                    <a:pt x="10" y="107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500489" y="4524543"/>
              <a:ext cx="1384765" cy="1764596"/>
            </a:xfrm>
            <a:custGeom>
              <a:avLst/>
              <a:gdLst>
                <a:gd name="T0" fmla="*/ 1384765 w 109"/>
                <a:gd name="T1" fmla="*/ 1269494 h 139"/>
                <a:gd name="T2" fmla="*/ 1270427 w 109"/>
                <a:gd name="T3" fmla="*/ 1320273 h 139"/>
                <a:gd name="T4" fmla="*/ 1206905 w 109"/>
                <a:gd name="T5" fmla="*/ 1320273 h 139"/>
                <a:gd name="T6" fmla="*/ 1041750 w 109"/>
                <a:gd name="T7" fmla="*/ 1244104 h 139"/>
                <a:gd name="T8" fmla="*/ 990933 w 109"/>
                <a:gd name="T9" fmla="*/ 914035 h 139"/>
                <a:gd name="T10" fmla="*/ 1194201 w 109"/>
                <a:gd name="T11" fmla="*/ 774391 h 139"/>
                <a:gd name="T12" fmla="*/ 1194201 w 109"/>
                <a:gd name="T13" fmla="*/ 774391 h 139"/>
                <a:gd name="T14" fmla="*/ 1346652 w 109"/>
                <a:gd name="T15" fmla="*/ 825171 h 139"/>
                <a:gd name="T16" fmla="*/ 1384765 w 109"/>
                <a:gd name="T17" fmla="*/ 837866 h 139"/>
                <a:gd name="T18" fmla="*/ 1384765 w 109"/>
                <a:gd name="T19" fmla="*/ 571272 h 139"/>
                <a:gd name="T20" fmla="*/ 1384765 w 109"/>
                <a:gd name="T21" fmla="*/ 571272 h 139"/>
                <a:gd name="T22" fmla="*/ 1372061 w 109"/>
                <a:gd name="T23" fmla="*/ 393543 h 139"/>
                <a:gd name="T24" fmla="*/ 990933 w 109"/>
                <a:gd name="T25" fmla="*/ 418933 h 139"/>
                <a:gd name="T26" fmla="*/ 889299 w 109"/>
                <a:gd name="T27" fmla="*/ 406238 h 139"/>
                <a:gd name="T28" fmla="*/ 863890 w 109"/>
                <a:gd name="T29" fmla="*/ 406238 h 139"/>
                <a:gd name="T30" fmla="*/ 851186 w 109"/>
                <a:gd name="T31" fmla="*/ 393543 h 139"/>
                <a:gd name="T32" fmla="*/ 825777 w 109"/>
                <a:gd name="T33" fmla="*/ 342763 h 139"/>
                <a:gd name="T34" fmla="*/ 825777 w 109"/>
                <a:gd name="T35" fmla="*/ 342763 h 139"/>
                <a:gd name="T36" fmla="*/ 863890 w 109"/>
                <a:gd name="T37" fmla="*/ 253899 h 139"/>
                <a:gd name="T38" fmla="*/ 902003 w 109"/>
                <a:gd name="T39" fmla="*/ 139644 h 139"/>
                <a:gd name="T40" fmla="*/ 838482 w 109"/>
                <a:gd name="T41" fmla="*/ 38085 h 139"/>
                <a:gd name="T42" fmla="*/ 571692 w 109"/>
                <a:gd name="T43" fmla="*/ 50780 h 139"/>
                <a:gd name="T44" fmla="*/ 520875 w 109"/>
                <a:gd name="T45" fmla="*/ 190424 h 139"/>
                <a:gd name="T46" fmla="*/ 571692 w 109"/>
                <a:gd name="T47" fmla="*/ 279289 h 139"/>
                <a:gd name="T48" fmla="*/ 584396 w 109"/>
                <a:gd name="T49" fmla="*/ 330068 h 139"/>
                <a:gd name="T50" fmla="*/ 571692 w 109"/>
                <a:gd name="T51" fmla="*/ 368153 h 139"/>
                <a:gd name="T52" fmla="*/ 508171 w 109"/>
                <a:gd name="T53" fmla="*/ 406238 h 139"/>
                <a:gd name="T54" fmla="*/ 114338 w 109"/>
                <a:gd name="T55" fmla="*/ 393543 h 139"/>
                <a:gd name="T56" fmla="*/ 0 w 109"/>
                <a:gd name="T57" fmla="*/ 1637647 h 139"/>
                <a:gd name="T58" fmla="*/ 1333948 w 109"/>
                <a:gd name="T59" fmla="*/ 1764596 h 139"/>
                <a:gd name="T60" fmla="*/ 1359356 w 109"/>
                <a:gd name="T61" fmla="*/ 1624952 h 139"/>
                <a:gd name="T62" fmla="*/ 1384765 w 109"/>
                <a:gd name="T63" fmla="*/ 1282188 h 1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" h="139">
                  <a:moveTo>
                    <a:pt x="109" y="100"/>
                  </a:moveTo>
                  <a:cubicBezTo>
                    <a:pt x="109" y="100"/>
                    <a:pt x="109" y="100"/>
                    <a:pt x="109" y="100"/>
                  </a:cubicBezTo>
                  <a:cubicBezTo>
                    <a:pt x="108" y="100"/>
                    <a:pt x="108" y="100"/>
                    <a:pt x="107" y="101"/>
                  </a:cubicBezTo>
                  <a:cubicBezTo>
                    <a:pt x="106" y="102"/>
                    <a:pt x="103" y="103"/>
                    <a:pt x="100" y="104"/>
                  </a:cubicBezTo>
                  <a:cubicBezTo>
                    <a:pt x="98" y="104"/>
                    <a:pt x="97" y="104"/>
                    <a:pt x="95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0" y="104"/>
                    <a:pt x="85" y="102"/>
                    <a:pt x="82" y="98"/>
                  </a:cubicBezTo>
                  <a:cubicBezTo>
                    <a:pt x="78" y="94"/>
                    <a:pt x="76" y="89"/>
                    <a:pt x="76" y="84"/>
                  </a:cubicBezTo>
                  <a:cubicBezTo>
                    <a:pt x="76" y="79"/>
                    <a:pt x="77" y="76"/>
                    <a:pt x="78" y="72"/>
                  </a:cubicBezTo>
                  <a:cubicBezTo>
                    <a:pt x="80" y="68"/>
                    <a:pt x="82" y="65"/>
                    <a:pt x="86" y="63"/>
                  </a:cubicBezTo>
                  <a:cubicBezTo>
                    <a:pt x="88" y="62"/>
                    <a:pt x="91" y="61"/>
                    <a:pt x="94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5" y="61"/>
                    <a:pt x="97" y="61"/>
                    <a:pt x="98" y="62"/>
                  </a:cubicBezTo>
                  <a:cubicBezTo>
                    <a:pt x="101" y="62"/>
                    <a:pt x="104" y="63"/>
                    <a:pt x="106" y="65"/>
                  </a:cubicBezTo>
                  <a:cubicBezTo>
                    <a:pt x="107" y="65"/>
                    <a:pt x="108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3"/>
                    <a:pt x="109" y="60"/>
                    <a:pt x="109" y="56"/>
                  </a:cubicBezTo>
                  <a:cubicBezTo>
                    <a:pt x="109" y="53"/>
                    <a:pt x="109" y="49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3"/>
                    <a:pt x="109" y="42"/>
                    <a:pt x="108" y="40"/>
                  </a:cubicBezTo>
                  <a:cubicBezTo>
                    <a:pt x="108" y="37"/>
                    <a:pt x="108" y="34"/>
                    <a:pt x="108" y="31"/>
                  </a:cubicBezTo>
                  <a:cubicBezTo>
                    <a:pt x="100" y="32"/>
                    <a:pt x="90" y="33"/>
                    <a:pt x="81" y="33"/>
                  </a:cubicBezTo>
                  <a:cubicBezTo>
                    <a:pt x="80" y="33"/>
                    <a:pt x="79" y="33"/>
                    <a:pt x="78" y="33"/>
                  </a:cubicBezTo>
                  <a:cubicBezTo>
                    <a:pt x="77" y="33"/>
                    <a:pt x="76" y="33"/>
                    <a:pt x="74" y="33"/>
                  </a:cubicBezTo>
                  <a:cubicBezTo>
                    <a:pt x="73" y="33"/>
                    <a:pt x="71" y="32"/>
                    <a:pt x="70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2"/>
                    <a:pt x="68" y="32"/>
                  </a:cubicBezTo>
                  <a:cubicBezTo>
                    <a:pt x="68" y="32"/>
                    <a:pt x="68" y="32"/>
                    <a:pt x="68" y="31"/>
                  </a:cubicBezTo>
                  <a:cubicBezTo>
                    <a:pt x="68" y="31"/>
                    <a:pt x="67" y="31"/>
                    <a:pt x="67" y="31"/>
                  </a:cubicBezTo>
                  <a:cubicBezTo>
                    <a:pt x="66" y="31"/>
                    <a:pt x="66" y="30"/>
                    <a:pt x="65" y="29"/>
                  </a:cubicBezTo>
                  <a:cubicBezTo>
                    <a:pt x="65" y="28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5"/>
                    <a:pt x="65" y="24"/>
                    <a:pt x="66" y="23"/>
                  </a:cubicBezTo>
                  <a:cubicBezTo>
                    <a:pt x="66" y="22"/>
                    <a:pt x="67" y="21"/>
                    <a:pt x="68" y="20"/>
                  </a:cubicBezTo>
                  <a:cubicBezTo>
                    <a:pt x="69" y="19"/>
                    <a:pt x="70" y="17"/>
                    <a:pt x="70" y="14"/>
                  </a:cubicBezTo>
                  <a:cubicBezTo>
                    <a:pt x="70" y="13"/>
                    <a:pt x="71" y="12"/>
                    <a:pt x="71" y="11"/>
                  </a:cubicBezTo>
                  <a:cubicBezTo>
                    <a:pt x="70" y="9"/>
                    <a:pt x="70" y="7"/>
                    <a:pt x="69" y="6"/>
                  </a:cubicBezTo>
                  <a:cubicBezTo>
                    <a:pt x="69" y="5"/>
                    <a:pt x="68" y="4"/>
                    <a:pt x="66" y="3"/>
                  </a:cubicBezTo>
                  <a:cubicBezTo>
                    <a:pt x="64" y="1"/>
                    <a:pt x="60" y="0"/>
                    <a:pt x="55" y="0"/>
                  </a:cubicBezTo>
                  <a:cubicBezTo>
                    <a:pt x="51" y="0"/>
                    <a:pt x="47" y="2"/>
                    <a:pt x="45" y="4"/>
                  </a:cubicBezTo>
                  <a:cubicBezTo>
                    <a:pt x="43" y="6"/>
                    <a:pt x="41" y="9"/>
                    <a:pt x="41" y="12"/>
                  </a:cubicBezTo>
                  <a:cubicBezTo>
                    <a:pt x="41" y="13"/>
                    <a:pt x="41" y="14"/>
                    <a:pt x="41" y="15"/>
                  </a:cubicBezTo>
                  <a:cubicBezTo>
                    <a:pt x="42" y="17"/>
                    <a:pt x="42" y="18"/>
                    <a:pt x="43" y="19"/>
                  </a:cubicBezTo>
                  <a:cubicBezTo>
                    <a:pt x="44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5" y="29"/>
                  </a:cubicBezTo>
                  <a:cubicBezTo>
                    <a:pt x="45" y="30"/>
                    <a:pt x="44" y="31"/>
                    <a:pt x="43" y="31"/>
                  </a:cubicBezTo>
                  <a:cubicBezTo>
                    <a:pt x="42" y="32"/>
                    <a:pt x="41" y="32"/>
                    <a:pt x="40" y="32"/>
                  </a:cubicBezTo>
                  <a:cubicBezTo>
                    <a:pt x="38" y="33"/>
                    <a:pt x="36" y="33"/>
                    <a:pt x="33" y="33"/>
                  </a:cubicBezTo>
                  <a:cubicBezTo>
                    <a:pt x="26" y="33"/>
                    <a:pt x="17" y="32"/>
                    <a:pt x="9" y="31"/>
                  </a:cubicBezTo>
                  <a:cubicBezTo>
                    <a:pt x="6" y="30"/>
                    <a:pt x="2" y="30"/>
                    <a:pt x="0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4"/>
                    <a:pt x="4" y="139"/>
                    <a:pt x="9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6" y="135"/>
                    <a:pt x="106" y="132"/>
                    <a:pt x="107" y="128"/>
                  </a:cubicBezTo>
                  <a:cubicBezTo>
                    <a:pt x="108" y="121"/>
                    <a:pt x="109" y="112"/>
                    <a:pt x="109" y="105"/>
                  </a:cubicBezTo>
                  <a:cubicBezTo>
                    <a:pt x="109" y="104"/>
                    <a:pt x="109" y="102"/>
                    <a:pt x="109" y="101"/>
                  </a:cubicBezTo>
                  <a:cubicBezTo>
                    <a:pt x="109" y="100"/>
                    <a:pt x="109" y="100"/>
                    <a:pt x="109" y="10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6873" y="4122645"/>
            <a:ext cx="1741545" cy="954446"/>
            <a:chOff x="3138488" y="4033838"/>
            <a:chExt cx="4344987" cy="2381250"/>
          </a:xfrm>
        </p:grpSpPr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6080125" y="4803775"/>
              <a:ext cx="1403350" cy="463550"/>
            </a:xfrm>
            <a:custGeom>
              <a:avLst/>
              <a:gdLst>
                <a:gd name="T0" fmla="*/ 673799 w 148"/>
                <a:gd name="T1" fmla="*/ 236986 h 49"/>
                <a:gd name="T2" fmla="*/ 0 w 148"/>
                <a:gd name="T3" fmla="*/ 66356 h 49"/>
                <a:gd name="T4" fmla="*/ 0 w 148"/>
                <a:gd name="T5" fmla="*/ 199068 h 49"/>
                <a:gd name="T6" fmla="*/ 0 w 148"/>
                <a:gd name="T7" fmla="*/ 199068 h 49"/>
                <a:gd name="T8" fmla="*/ 702270 w 148"/>
                <a:gd name="T9" fmla="*/ 464493 h 49"/>
                <a:gd name="T10" fmla="*/ 1404539 w 148"/>
                <a:gd name="T11" fmla="*/ 208548 h 49"/>
                <a:gd name="T12" fmla="*/ 1404539 w 148"/>
                <a:gd name="T13" fmla="*/ 199068 h 49"/>
                <a:gd name="T14" fmla="*/ 1404539 w 148"/>
                <a:gd name="T15" fmla="*/ 199068 h 49"/>
                <a:gd name="T16" fmla="*/ 1404539 w 148"/>
                <a:gd name="T17" fmla="*/ 18959 h 49"/>
                <a:gd name="T18" fmla="*/ 1404539 w 148"/>
                <a:gd name="T19" fmla="*/ 0 h 49"/>
                <a:gd name="T20" fmla="*/ 673799 w 148"/>
                <a:gd name="T21" fmla="*/ 236986 h 49"/>
                <a:gd name="T22" fmla="*/ 161332 w 148"/>
                <a:gd name="T23" fmla="*/ 331781 h 49"/>
                <a:gd name="T24" fmla="*/ 66431 w 148"/>
                <a:gd name="T25" fmla="*/ 265425 h 49"/>
                <a:gd name="T26" fmla="*/ 66431 w 148"/>
                <a:gd name="T27" fmla="*/ 151671 h 49"/>
                <a:gd name="T28" fmla="*/ 161332 w 148"/>
                <a:gd name="T29" fmla="*/ 199068 h 49"/>
                <a:gd name="T30" fmla="*/ 161332 w 148"/>
                <a:gd name="T31" fmla="*/ 331781 h 49"/>
                <a:gd name="T32" fmla="*/ 351135 w 148"/>
                <a:gd name="T33" fmla="*/ 388657 h 49"/>
                <a:gd name="T34" fmla="*/ 256233 w 148"/>
                <a:gd name="T35" fmla="*/ 369699 h 49"/>
                <a:gd name="T36" fmla="*/ 256233 w 148"/>
                <a:gd name="T37" fmla="*/ 227507 h 49"/>
                <a:gd name="T38" fmla="*/ 351135 w 148"/>
                <a:gd name="T39" fmla="*/ 255945 h 49"/>
                <a:gd name="T40" fmla="*/ 351135 w 148"/>
                <a:gd name="T41" fmla="*/ 388657 h 49"/>
                <a:gd name="T42" fmla="*/ 550427 w 148"/>
                <a:gd name="T43" fmla="*/ 417096 h 49"/>
                <a:gd name="T44" fmla="*/ 455526 w 148"/>
                <a:gd name="T45" fmla="*/ 407616 h 49"/>
                <a:gd name="T46" fmla="*/ 455526 w 148"/>
                <a:gd name="T47" fmla="*/ 274904 h 49"/>
                <a:gd name="T48" fmla="*/ 550427 w 148"/>
                <a:gd name="T49" fmla="*/ 284383 h 49"/>
                <a:gd name="T50" fmla="*/ 550427 w 148"/>
                <a:gd name="T51" fmla="*/ 417096 h 49"/>
                <a:gd name="T52" fmla="*/ 740230 w 148"/>
                <a:gd name="T53" fmla="*/ 426575 h 49"/>
                <a:gd name="T54" fmla="*/ 702270 w 148"/>
                <a:gd name="T55" fmla="*/ 426575 h 49"/>
                <a:gd name="T56" fmla="*/ 645329 w 148"/>
                <a:gd name="T57" fmla="*/ 426575 h 49"/>
                <a:gd name="T58" fmla="*/ 645329 w 148"/>
                <a:gd name="T59" fmla="*/ 284383 h 49"/>
                <a:gd name="T60" fmla="*/ 702270 w 148"/>
                <a:gd name="T61" fmla="*/ 293863 h 49"/>
                <a:gd name="T62" fmla="*/ 740230 w 148"/>
                <a:gd name="T63" fmla="*/ 293863 h 49"/>
                <a:gd name="T64" fmla="*/ 740230 w 148"/>
                <a:gd name="T65" fmla="*/ 426575 h 49"/>
                <a:gd name="T66" fmla="*/ 1319128 w 148"/>
                <a:gd name="T67" fmla="*/ 284383 h 49"/>
                <a:gd name="T68" fmla="*/ 1252697 w 148"/>
                <a:gd name="T69" fmla="*/ 331781 h 49"/>
                <a:gd name="T70" fmla="*/ 1252697 w 148"/>
                <a:gd name="T71" fmla="*/ 189589 h 49"/>
                <a:gd name="T72" fmla="*/ 1319128 w 148"/>
                <a:gd name="T73" fmla="*/ 142192 h 49"/>
                <a:gd name="T74" fmla="*/ 1319128 w 148"/>
                <a:gd name="T75" fmla="*/ 284383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8" h="49">
                  <a:moveTo>
                    <a:pt x="71" y="25"/>
                  </a:moveTo>
                  <a:cubicBezTo>
                    <a:pt x="43" y="25"/>
                    <a:pt x="14" y="19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7"/>
                    <a:pt x="33" y="49"/>
                    <a:pt x="74" y="49"/>
                  </a:cubicBezTo>
                  <a:cubicBezTo>
                    <a:pt x="114" y="49"/>
                    <a:pt x="147" y="37"/>
                    <a:pt x="148" y="22"/>
                  </a:cubicBezTo>
                  <a:cubicBezTo>
                    <a:pt x="148" y="22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1"/>
                    <a:pt x="148" y="0"/>
                  </a:cubicBezTo>
                  <a:cubicBezTo>
                    <a:pt x="139" y="16"/>
                    <a:pt x="104" y="25"/>
                    <a:pt x="71" y="25"/>
                  </a:cubicBezTo>
                  <a:close/>
                  <a:moveTo>
                    <a:pt x="17" y="35"/>
                  </a:moveTo>
                  <a:cubicBezTo>
                    <a:pt x="13" y="33"/>
                    <a:pt x="8" y="30"/>
                    <a:pt x="7" y="2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8"/>
                    <a:pt x="12" y="19"/>
                    <a:pt x="17" y="21"/>
                  </a:cubicBezTo>
                  <a:lnTo>
                    <a:pt x="17" y="35"/>
                  </a:lnTo>
                  <a:close/>
                  <a:moveTo>
                    <a:pt x="37" y="41"/>
                  </a:moveTo>
                  <a:cubicBezTo>
                    <a:pt x="34" y="41"/>
                    <a:pt x="30" y="40"/>
                    <a:pt x="27" y="39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0" y="25"/>
                    <a:pt x="34" y="26"/>
                    <a:pt x="37" y="27"/>
                  </a:cubicBezTo>
                  <a:lnTo>
                    <a:pt x="37" y="41"/>
                  </a:lnTo>
                  <a:close/>
                  <a:moveTo>
                    <a:pt x="58" y="44"/>
                  </a:moveTo>
                  <a:cubicBezTo>
                    <a:pt x="54" y="44"/>
                    <a:pt x="51" y="44"/>
                    <a:pt x="48" y="43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1" y="29"/>
                    <a:pt x="54" y="30"/>
                    <a:pt x="58" y="30"/>
                  </a:cubicBezTo>
                  <a:lnTo>
                    <a:pt x="58" y="44"/>
                  </a:lnTo>
                  <a:close/>
                  <a:moveTo>
                    <a:pt x="78" y="45"/>
                  </a:moveTo>
                  <a:cubicBezTo>
                    <a:pt x="77" y="45"/>
                    <a:pt x="75" y="45"/>
                    <a:pt x="74" y="45"/>
                  </a:cubicBezTo>
                  <a:cubicBezTo>
                    <a:pt x="72" y="45"/>
                    <a:pt x="70" y="45"/>
                    <a:pt x="68" y="45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31"/>
                    <a:pt x="72" y="31"/>
                    <a:pt x="74" y="31"/>
                  </a:cubicBezTo>
                  <a:cubicBezTo>
                    <a:pt x="75" y="31"/>
                    <a:pt x="77" y="31"/>
                    <a:pt x="78" y="31"/>
                  </a:cubicBezTo>
                  <a:lnTo>
                    <a:pt x="78" y="45"/>
                  </a:lnTo>
                  <a:close/>
                  <a:moveTo>
                    <a:pt x="139" y="30"/>
                  </a:moveTo>
                  <a:cubicBezTo>
                    <a:pt x="138" y="31"/>
                    <a:pt x="135" y="33"/>
                    <a:pt x="132" y="35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4" y="19"/>
                    <a:pt x="137" y="17"/>
                    <a:pt x="139" y="15"/>
                  </a:cubicBezTo>
                  <a:lnTo>
                    <a:pt x="139" y="3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6042025" y="4518025"/>
              <a:ext cx="1412875" cy="465138"/>
            </a:xfrm>
            <a:custGeom>
              <a:avLst/>
              <a:gdLst>
                <a:gd name="T0" fmla="*/ 711436 w 149"/>
                <a:gd name="T1" fmla="*/ 464493 h 49"/>
                <a:gd name="T2" fmla="*/ 1413387 w 149"/>
                <a:gd name="T3" fmla="*/ 208548 h 49"/>
                <a:gd name="T4" fmla="*/ 1413387 w 149"/>
                <a:gd name="T5" fmla="*/ 199068 h 49"/>
                <a:gd name="T6" fmla="*/ 1413387 w 149"/>
                <a:gd name="T7" fmla="*/ 199068 h 49"/>
                <a:gd name="T8" fmla="*/ 1413387 w 149"/>
                <a:gd name="T9" fmla="*/ 75836 h 49"/>
                <a:gd name="T10" fmla="*/ 739894 w 149"/>
                <a:gd name="T11" fmla="*/ 236986 h 49"/>
                <a:gd name="T12" fmla="*/ 0 w 149"/>
                <a:gd name="T13" fmla="*/ 0 h 49"/>
                <a:gd name="T14" fmla="*/ 0 w 149"/>
                <a:gd name="T15" fmla="*/ 18959 h 49"/>
                <a:gd name="T16" fmla="*/ 0 w 149"/>
                <a:gd name="T17" fmla="*/ 28438 h 49"/>
                <a:gd name="T18" fmla="*/ 0 w 149"/>
                <a:gd name="T19" fmla="*/ 199068 h 49"/>
                <a:gd name="T20" fmla="*/ 0 w 149"/>
                <a:gd name="T21" fmla="*/ 199068 h 49"/>
                <a:gd name="T22" fmla="*/ 711436 w 149"/>
                <a:gd name="T23" fmla="*/ 464493 h 49"/>
                <a:gd name="T24" fmla="*/ 1252128 w 149"/>
                <a:gd name="T25" fmla="*/ 208548 h 49"/>
                <a:gd name="T26" fmla="*/ 1328015 w 149"/>
                <a:gd name="T27" fmla="*/ 180110 h 49"/>
                <a:gd name="T28" fmla="*/ 1328015 w 149"/>
                <a:gd name="T29" fmla="*/ 284383 h 49"/>
                <a:gd name="T30" fmla="*/ 1252128 w 149"/>
                <a:gd name="T31" fmla="*/ 331781 h 49"/>
                <a:gd name="T32" fmla="*/ 1252128 w 149"/>
                <a:gd name="T33" fmla="*/ 208548 h 49"/>
                <a:gd name="T34" fmla="*/ 654521 w 149"/>
                <a:gd name="T35" fmla="*/ 293863 h 49"/>
                <a:gd name="T36" fmla="*/ 711436 w 149"/>
                <a:gd name="T37" fmla="*/ 293863 h 49"/>
                <a:gd name="T38" fmla="*/ 749380 w 149"/>
                <a:gd name="T39" fmla="*/ 293863 h 49"/>
                <a:gd name="T40" fmla="*/ 749380 w 149"/>
                <a:gd name="T41" fmla="*/ 426575 h 49"/>
                <a:gd name="T42" fmla="*/ 711436 w 149"/>
                <a:gd name="T43" fmla="*/ 426575 h 49"/>
                <a:gd name="T44" fmla="*/ 654521 w 149"/>
                <a:gd name="T45" fmla="*/ 426575 h 49"/>
                <a:gd name="T46" fmla="*/ 654521 w 149"/>
                <a:gd name="T47" fmla="*/ 293863 h 49"/>
                <a:gd name="T48" fmla="*/ 455319 w 149"/>
                <a:gd name="T49" fmla="*/ 274904 h 49"/>
                <a:gd name="T50" fmla="*/ 550177 w 149"/>
                <a:gd name="T51" fmla="*/ 284383 h 49"/>
                <a:gd name="T52" fmla="*/ 550177 w 149"/>
                <a:gd name="T53" fmla="*/ 426575 h 49"/>
                <a:gd name="T54" fmla="*/ 455319 w 149"/>
                <a:gd name="T55" fmla="*/ 407616 h 49"/>
                <a:gd name="T56" fmla="*/ 455319 w 149"/>
                <a:gd name="T57" fmla="*/ 274904 h 49"/>
                <a:gd name="T58" fmla="*/ 265603 w 149"/>
                <a:gd name="T59" fmla="*/ 227507 h 49"/>
                <a:gd name="T60" fmla="*/ 360461 w 149"/>
                <a:gd name="T61" fmla="*/ 255945 h 49"/>
                <a:gd name="T62" fmla="*/ 360461 w 149"/>
                <a:gd name="T63" fmla="*/ 398137 h 49"/>
                <a:gd name="T64" fmla="*/ 265603 w 149"/>
                <a:gd name="T65" fmla="*/ 369699 h 49"/>
                <a:gd name="T66" fmla="*/ 265603 w 149"/>
                <a:gd name="T67" fmla="*/ 227507 h 49"/>
                <a:gd name="T68" fmla="*/ 66401 w 149"/>
                <a:gd name="T69" fmla="*/ 132712 h 49"/>
                <a:gd name="T70" fmla="*/ 170745 w 149"/>
                <a:gd name="T71" fmla="*/ 189589 h 49"/>
                <a:gd name="T72" fmla="*/ 170745 w 149"/>
                <a:gd name="T73" fmla="*/ 331781 h 49"/>
                <a:gd name="T74" fmla="*/ 66401 w 149"/>
                <a:gd name="T75" fmla="*/ 274904 h 49"/>
                <a:gd name="T76" fmla="*/ 66401 w 149"/>
                <a:gd name="T77" fmla="*/ 132712 h 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9" h="49">
                  <a:moveTo>
                    <a:pt x="75" y="49"/>
                  </a:moveTo>
                  <a:cubicBezTo>
                    <a:pt x="115" y="49"/>
                    <a:pt x="147" y="37"/>
                    <a:pt x="149" y="22"/>
                  </a:cubicBezTo>
                  <a:cubicBezTo>
                    <a:pt x="149" y="22"/>
                    <a:pt x="149" y="22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35" y="19"/>
                    <a:pt x="106" y="25"/>
                    <a:pt x="78" y="25"/>
                  </a:cubicBezTo>
                  <a:cubicBezTo>
                    <a:pt x="45" y="25"/>
                    <a:pt x="10" y="17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7"/>
                    <a:pt x="34" y="49"/>
                    <a:pt x="75" y="49"/>
                  </a:cubicBezTo>
                  <a:close/>
                  <a:moveTo>
                    <a:pt x="132" y="22"/>
                  </a:moveTo>
                  <a:cubicBezTo>
                    <a:pt x="134" y="21"/>
                    <a:pt x="138" y="20"/>
                    <a:pt x="140" y="1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32"/>
                    <a:pt x="135" y="34"/>
                    <a:pt x="132" y="35"/>
                  </a:cubicBezTo>
                  <a:lnTo>
                    <a:pt x="132" y="22"/>
                  </a:lnTo>
                  <a:close/>
                  <a:moveTo>
                    <a:pt x="69" y="31"/>
                  </a:moveTo>
                  <a:cubicBezTo>
                    <a:pt x="71" y="31"/>
                    <a:pt x="73" y="31"/>
                    <a:pt x="75" y="31"/>
                  </a:cubicBezTo>
                  <a:cubicBezTo>
                    <a:pt x="76" y="31"/>
                    <a:pt x="77" y="31"/>
                    <a:pt x="79" y="31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3" y="45"/>
                    <a:pt x="71" y="45"/>
                    <a:pt x="69" y="45"/>
                  </a:cubicBezTo>
                  <a:lnTo>
                    <a:pt x="69" y="31"/>
                  </a:lnTo>
                  <a:close/>
                  <a:moveTo>
                    <a:pt x="48" y="29"/>
                  </a:moveTo>
                  <a:cubicBezTo>
                    <a:pt x="52" y="29"/>
                    <a:pt x="55" y="30"/>
                    <a:pt x="58" y="30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5" y="44"/>
                    <a:pt x="52" y="44"/>
                    <a:pt x="48" y="43"/>
                  </a:cubicBezTo>
                  <a:lnTo>
                    <a:pt x="48" y="29"/>
                  </a:lnTo>
                  <a:close/>
                  <a:moveTo>
                    <a:pt x="28" y="24"/>
                  </a:moveTo>
                  <a:cubicBezTo>
                    <a:pt x="31" y="25"/>
                    <a:pt x="34" y="26"/>
                    <a:pt x="38" y="2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1"/>
                    <a:pt x="31" y="40"/>
                    <a:pt x="28" y="39"/>
                  </a:cubicBezTo>
                  <a:lnTo>
                    <a:pt x="28" y="24"/>
                  </a:lnTo>
                  <a:close/>
                  <a:moveTo>
                    <a:pt x="7" y="14"/>
                  </a:moveTo>
                  <a:cubicBezTo>
                    <a:pt x="10" y="16"/>
                    <a:pt x="13" y="18"/>
                    <a:pt x="18" y="2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4" y="34"/>
                    <a:pt x="9" y="30"/>
                    <a:pt x="7" y="29"/>
                  </a:cubicBezTo>
                  <a:lnTo>
                    <a:pt x="7" y="1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042025" y="5086350"/>
              <a:ext cx="1412875" cy="465138"/>
            </a:xfrm>
            <a:custGeom>
              <a:avLst/>
              <a:gdLst>
                <a:gd name="T0" fmla="*/ 1413387 w 149"/>
                <a:gd name="T1" fmla="*/ 66356 h 49"/>
                <a:gd name="T2" fmla="*/ 739894 w 149"/>
                <a:gd name="T3" fmla="*/ 236986 h 49"/>
                <a:gd name="T4" fmla="*/ 0 w 149"/>
                <a:gd name="T5" fmla="*/ 0 h 49"/>
                <a:gd name="T6" fmla="*/ 0 w 149"/>
                <a:gd name="T7" fmla="*/ 18959 h 49"/>
                <a:gd name="T8" fmla="*/ 0 w 149"/>
                <a:gd name="T9" fmla="*/ 18959 h 49"/>
                <a:gd name="T10" fmla="*/ 0 w 149"/>
                <a:gd name="T11" fmla="*/ 199068 h 49"/>
                <a:gd name="T12" fmla="*/ 0 w 149"/>
                <a:gd name="T13" fmla="*/ 199068 h 49"/>
                <a:gd name="T14" fmla="*/ 711436 w 149"/>
                <a:gd name="T15" fmla="*/ 464493 h 49"/>
                <a:gd name="T16" fmla="*/ 1413387 w 149"/>
                <a:gd name="T17" fmla="*/ 208548 h 49"/>
                <a:gd name="T18" fmla="*/ 1413387 w 149"/>
                <a:gd name="T19" fmla="*/ 199068 h 49"/>
                <a:gd name="T20" fmla="*/ 1413387 w 149"/>
                <a:gd name="T21" fmla="*/ 199068 h 49"/>
                <a:gd name="T22" fmla="*/ 1413387 w 149"/>
                <a:gd name="T23" fmla="*/ 66356 h 49"/>
                <a:gd name="T24" fmla="*/ 170745 w 149"/>
                <a:gd name="T25" fmla="*/ 331781 h 49"/>
                <a:gd name="T26" fmla="*/ 66401 w 149"/>
                <a:gd name="T27" fmla="*/ 265425 h 49"/>
                <a:gd name="T28" fmla="*/ 66401 w 149"/>
                <a:gd name="T29" fmla="*/ 123233 h 49"/>
                <a:gd name="T30" fmla="*/ 170745 w 149"/>
                <a:gd name="T31" fmla="*/ 189589 h 49"/>
                <a:gd name="T32" fmla="*/ 170745 w 149"/>
                <a:gd name="T33" fmla="*/ 331781 h 49"/>
                <a:gd name="T34" fmla="*/ 360461 w 149"/>
                <a:gd name="T35" fmla="*/ 388657 h 49"/>
                <a:gd name="T36" fmla="*/ 265603 w 149"/>
                <a:gd name="T37" fmla="*/ 369699 h 49"/>
                <a:gd name="T38" fmla="*/ 265603 w 149"/>
                <a:gd name="T39" fmla="*/ 227507 h 49"/>
                <a:gd name="T40" fmla="*/ 360461 w 149"/>
                <a:gd name="T41" fmla="*/ 246466 h 49"/>
                <a:gd name="T42" fmla="*/ 360461 w 149"/>
                <a:gd name="T43" fmla="*/ 388657 h 49"/>
                <a:gd name="T44" fmla="*/ 550177 w 149"/>
                <a:gd name="T45" fmla="*/ 417096 h 49"/>
                <a:gd name="T46" fmla="*/ 455319 w 149"/>
                <a:gd name="T47" fmla="*/ 407616 h 49"/>
                <a:gd name="T48" fmla="*/ 455319 w 149"/>
                <a:gd name="T49" fmla="*/ 265425 h 49"/>
                <a:gd name="T50" fmla="*/ 550177 w 149"/>
                <a:gd name="T51" fmla="*/ 284383 h 49"/>
                <a:gd name="T52" fmla="*/ 550177 w 149"/>
                <a:gd name="T53" fmla="*/ 417096 h 49"/>
                <a:gd name="T54" fmla="*/ 749380 w 149"/>
                <a:gd name="T55" fmla="*/ 426575 h 49"/>
                <a:gd name="T56" fmla="*/ 711436 w 149"/>
                <a:gd name="T57" fmla="*/ 426575 h 49"/>
                <a:gd name="T58" fmla="*/ 654521 w 149"/>
                <a:gd name="T59" fmla="*/ 426575 h 49"/>
                <a:gd name="T60" fmla="*/ 654521 w 149"/>
                <a:gd name="T61" fmla="*/ 284383 h 49"/>
                <a:gd name="T62" fmla="*/ 711436 w 149"/>
                <a:gd name="T63" fmla="*/ 284383 h 49"/>
                <a:gd name="T64" fmla="*/ 749380 w 149"/>
                <a:gd name="T65" fmla="*/ 284383 h 49"/>
                <a:gd name="T66" fmla="*/ 749380 w 149"/>
                <a:gd name="T67" fmla="*/ 426575 h 49"/>
                <a:gd name="T68" fmla="*/ 1328015 w 149"/>
                <a:gd name="T69" fmla="*/ 274904 h 49"/>
                <a:gd name="T70" fmla="*/ 1252128 w 149"/>
                <a:gd name="T71" fmla="*/ 322301 h 49"/>
                <a:gd name="T72" fmla="*/ 1252128 w 149"/>
                <a:gd name="T73" fmla="*/ 208548 h 49"/>
                <a:gd name="T74" fmla="*/ 1328015 w 149"/>
                <a:gd name="T75" fmla="*/ 170630 h 49"/>
                <a:gd name="T76" fmla="*/ 1328015 w 149"/>
                <a:gd name="T77" fmla="*/ 274904 h 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9" h="49">
                  <a:moveTo>
                    <a:pt x="149" y="7"/>
                  </a:moveTo>
                  <a:cubicBezTo>
                    <a:pt x="135" y="19"/>
                    <a:pt x="106" y="25"/>
                    <a:pt x="78" y="25"/>
                  </a:cubicBezTo>
                  <a:cubicBezTo>
                    <a:pt x="45" y="25"/>
                    <a:pt x="10" y="16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34" y="49"/>
                    <a:pt x="75" y="49"/>
                  </a:cubicBezTo>
                  <a:cubicBezTo>
                    <a:pt x="115" y="49"/>
                    <a:pt x="147" y="37"/>
                    <a:pt x="149" y="22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lnTo>
                    <a:pt x="149" y="7"/>
                  </a:lnTo>
                  <a:close/>
                  <a:moveTo>
                    <a:pt x="18" y="35"/>
                  </a:moveTo>
                  <a:cubicBezTo>
                    <a:pt x="14" y="33"/>
                    <a:pt x="9" y="30"/>
                    <a:pt x="7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6"/>
                    <a:pt x="13" y="18"/>
                    <a:pt x="18" y="20"/>
                  </a:cubicBezTo>
                  <a:lnTo>
                    <a:pt x="18" y="35"/>
                  </a:lnTo>
                  <a:close/>
                  <a:moveTo>
                    <a:pt x="38" y="41"/>
                  </a:moveTo>
                  <a:cubicBezTo>
                    <a:pt x="34" y="40"/>
                    <a:pt x="31" y="39"/>
                    <a:pt x="28" y="3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5"/>
                    <a:pt x="34" y="26"/>
                    <a:pt x="38" y="26"/>
                  </a:cubicBezTo>
                  <a:lnTo>
                    <a:pt x="38" y="41"/>
                  </a:lnTo>
                  <a:close/>
                  <a:moveTo>
                    <a:pt x="58" y="44"/>
                  </a:moveTo>
                  <a:cubicBezTo>
                    <a:pt x="55" y="44"/>
                    <a:pt x="52" y="43"/>
                    <a:pt x="48" y="4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2" y="29"/>
                    <a:pt x="55" y="29"/>
                    <a:pt x="58" y="30"/>
                  </a:cubicBezTo>
                  <a:lnTo>
                    <a:pt x="58" y="44"/>
                  </a:lnTo>
                  <a:close/>
                  <a:moveTo>
                    <a:pt x="79" y="45"/>
                  </a:moveTo>
                  <a:cubicBezTo>
                    <a:pt x="77" y="45"/>
                    <a:pt x="76" y="45"/>
                    <a:pt x="75" y="45"/>
                  </a:cubicBezTo>
                  <a:cubicBezTo>
                    <a:pt x="73" y="45"/>
                    <a:pt x="71" y="45"/>
                    <a:pt x="69" y="4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3" y="30"/>
                    <a:pt x="75" y="30"/>
                  </a:cubicBezTo>
                  <a:cubicBezTo>
                    <a:pt x="76" y="30"/>
                    <a:pt x="77" y="30"/>
                    <a:pt x="79" y="30"/>
                  </a:cubicBezTo>
                  <a:lnTo>
                    <a:pt x="79" y="45"/>
                  </a:lnTo>
                  <a:close/>
                  <a:moveTo>
                    <a:pt x="140" y="29"/>
                  </a:moveTo>
                  <a:cubicBezTo>
                    <a:pt x="138" y="31"/>
                    <a:pt x="135" y="33"/>
                    <a:pt x="132" y="34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4" y="21"/>
                    <a:pt x="138" y="20"/>
                    <a:pt x="140" y="18"/>
                  </a:cubicBezTo>
                  <a:lnTo>
                    <a:pt x="140" y="29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6080125" y="5665788"/>
              <a:ext cx="1403350" cy="465137"/>
            </a:xfrm>
            <a:custGeom>
              <a:avLst/>
              <a:gdLst>
                <a:gd name="T0" fmla="*/ 673799 w 148"/>
                <a:gd name="T1" fmla="*/ 236986 h 49"/>
                <a:gd name="T2" fmla="*/ 0 w 148"/>
                <a:gd name="T3" fmla="*/ 75836 h 49"/>
                <a:gd name="T4" fmla="*/ 0 w 148"/>
                <a:gd name="T5" fmla="*/ 199068 h 49"/>
                <a:gd name="T6" fmla="*/ 0 w 148"/>
                <a:gd name="T7" fmla="*/ 199068 h 49"/>
                <a:gd name="T8" fmla="*/ 702270 w 148"/>
                <a:gd name="T9" fmla="*/ 464493 h 49"/>
                <a:gd name="T10" fmla="*/ 1404539 w 148"/>
                <a:gd name="T11" fmla="*/ 208548 h 49"/>
                <a:gd name="T12" fmla="*/ 1404539 w 148"/>
                <a:gd name="T13" fmla="*/ 199068 h 49"/>
                <a:gd name="T14" fmla="*/ 1404539 w 148"/>
                <a:gd name="T15" fmla="*/ 199068 h 49"/>
                <a:gd name="T16" fmla="*/ 1404539 w 148"/>
                <a:gd name="T17" fmla="*/ 18959 h 49"/>
                <a:gd name="T18" fmla="*/ 1404539 w 148"/>
                <a:gd name="T19" fmla="*/ 0 h 49"/>
                <a:gd name="T20" fmla="*/ 673799 w 148"/>
                <a:gd name="T21" fmla="*/ 236986 h 49"/>
                <a:gd name="T22" fmla="*/ 161332 w 148"/>
                <a:gd name="T23" fmla="*/ 331781 h 49"/>
                <a:gd name="T24" fmla="*/ 66431 w 148"/>
                <a:gd name="T25" fmla="*/ 274904 h 49"/>
                <a:gd name="T26" fmla="*/ 66431 w 148"/>
                <a:gd name="T27" fmla="*/ 151671 h 49"/>
                <a:gd name="T28" fmla="*/ 161332 w 148"/>
                <a:gd name="T29" fmla="*/ 208548 h 49"/>
                <a:gd name="T30" fmla="*/ 161332 w 148"/>
                <a:gd name="T31" fmla="*/ 331781 h 49"/>
                <a:gd name="T32" fmla="*/ 351135 w 148"/>
                <a:gd name="T33" fmla="*/ 398137 h 49"/>
                <a:gd name="T34" fmla="*/ 256233 w 148"/>
                <a:gd name="T35" fmla="*/ 369699 h 49"/>
                <a:gd name="T36" fmla="*/ 256233 w 148"/>
                <a:gd name="T37" fmla="*/ 227507 h 49"/>
                <a:gd name="T38" fmla="*/ 351135 w 148"/>
                <a:gd name="T39" fmla="*/ 255945 h 49"/>
                <a:gd name="T40" fmla="*/ 351135 w 148"/>
                <a:gd name="T41" fmla="*/ 398137 h 49"/>
                <a:gd name="T42" fmla="*/ 550427 w 148"/>
                <a:gd name="T43" fmla="*/ 426575 h 49"/>
                <a:gd name="T44" fmla="*/ 455526 w 148"/>
                <a:gd name="T45" fmla="*/ 407616 h 49"/>
                <a:gd name="T46" fmla="*/ 455526 w 148"/>
                <a:gd name="T47" fmla="*/ 274904 h 49"/>
                <a:gd name="T48" fmla="*/ 550427 w 148"/>
                <a:gd name="T49" fmla="*/ 284383 h 49"/>
                <a:gd name="T50" fmla="*/ 550427 w 148"/>
                <a:gd name="T51" fmla="*/ 426575 h 49"/>
                <a:gd name="T52" fmla="*/ 740230 w 148"/>
                <a:gd name="T53" fmla="*/ 426575 h 49"/>
                <a:gd name="T54" fmla="*/ 702270 w 148"/>
                <a:gd name="T55" fmla="*/ 426575 h 49"/>
                <a:gd name="T56" fmla="*/ 645329 w 148"/>
                <a:gd name="T57" fmla="*/ 426575 h 49"/>
                <a:gd name="T58" fmla="*/ 645329 w 148"/>
                <a:gd name="T59" fmla="*/ 293863 h 49"/>
                <a:gd name="T60" fmla="*/ 702270 w 148"/>
                <a:gd name="T61" fmla="*/ 293863 h 49"/>
                <a:gd name="T62" fmla="*/ 740230 w 148"/>
                <a:gd name="T63" fmla="*/ 293863 h 49"/>
                <a:gd name="T64" fmla="*/ 740230 w 148"/>
                <a:gd name="T65" fmla="*/ 426575 h 49"/>
                <a:gd name="T66" fmla="*/ 1319128 w 148"/>
                <a:gd name="T67" fmla="*/ 284383 h 49"/>
                <a:gd name="T68" fmla="*/ 1252697 w 148"/>
                <a:gd name="T69" fmla="*/ 331781 h 49"/>
                <a:gd name="T70" fmla="*/ 1252697 w 148"/>
                <a:gd name="T71" fmla="*/ 189589 h 49"/>
                <a:gd name="T72" fmla="*/ 1319128 w 148"/>
                <a:gd name="T73" fmla="*/ 151671 h 49"/>
                <a:gd name="T74" fmla="*/ 1319128 w 148"/>
                <a:gd name="T75" fmla="*/ 284383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8" h="49">
                  <a:moveTo>
                    <a:pt x="71" y="25"/>
                  </a:moveTo>
                  <a:cubicBezTo>
                    <a:pt x="43" y="25"/>
                    <a:pt x="14" y="19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7"/>
                    <a:pt x="33" y="49"/>
                    <a:pt x="74" y="49"/>
                  </a:cubicBezTo>
                  <a:cubicBezTo>
                    <a:pt x="114" y="49"/>
                    <a:pt x="147" y="37"/>
                    <a:pt x="148" y="22"/>
                  </a:cubicBezTo>
                  <a:cubicBezTo>
                    <a:pt x="148" y="22"/>
                    <a:pt x="148" y="22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1"/>
                    <a:pt x="148" y="0"/>
                  </a:cubicBezTo>
                  <a:cubicBezTo>
                    <a:pt x="139" y="17"/>
                    <a:pt x="104" y="25"/>
                    <a:pt x="71" y="25"/>
                  </a:cubicBezTo>
                  <a:close/>
                  <a:moveTo>
                    <a:pt x="17" y="35"/>
                  </a:moveTo>
                  <a:cubicBezTo>
                    <a:pt x="13" y="33"/>
                    <a:pt x="8" y="30"/>
                    <a:pt x="7" y="2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8"/>
                    <a:pt x="12" y="20"/>
                    <a:pt x="17" y="22"/>
                  </a:cubicBezTo>
                  <a:lnTo>
                    <a:pt x="17" y="35"/>
                  </a:lnTo>
                  <a:close/>
                  <a:moveTo>
                    <a:pt x="37" y="42"/>
                  </a:moveTo>
                  <a:cubicBezTo>
                    <a:pt x="34" y="41"/>
                    <a:pt x="30" y="40"/>
                    <a:pt x="27" y="39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0" y="25"/>
                    <a:pt x="34" y="26"/>
                    <a:pt x="37" y="27"/>
                  </a:cubicBezTo>
                  <a:lnTo>
                    <a:pt x="37" y="42"/>
                  </a:lnTo>
                  <a:close/>
                  <a:moveTo>
                    <a:pt x="58" y="45"/>
                  </a:moveTo>
                  <a:cubicBezTo>
                    <a:pt x="54" y="44"/>
                    <a:pt x="51" y="44"/>
                    <a:pt x="48" y="43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1" y="29"/>
                    <a:pt x="54" y="30"/>
                    <a:pt x="58" y="30"/>
                  </a:cubicBezTo>
                  <a:lnTo>
                    <a:pt x="58" y="45"/>
                  </a:lnTo>
                  <a:close/>
                  <a:moveTo>
                    <a:pt x="78" y="45"/>
                  </a:moveTo>
                  <a:cubicBezTo>
                    <a:pt x="77" y="45"/>
                    <a:pt x="75" y="45"/>
                    <a:pt x="74" y="45"/>
                  </a:cubicBezTo>
                  <a:cubicBezTo>
                    <a:pt x="72" y="45"/>
                    <a:pt x="70" y="45"/>
                    <a:pt x="68" y="4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0" y="31"/>
                    <a:pt x="72" y="31"/>
                    <a:pt x="74" y="31"/>
                  </a:cubicBezTo>
                  <a:cubicBezTo>
                    <a:pt x="75" y="31"/>
                    <a:pt x="77" y="31"/>
                    <a:pt x="78" y="31"/>
                  </a:cubicBezTo>
                  <a:lnTo>
                    <a:pt x="78" y="45"/>
                  </a:lnTo>
                  <a:close/>
                  <a:moveTo>
                    <a:pt x="139" y="30"/>
                  </a:moveTo>
                  <a:cubicBezTo>
                    <a:pt x="138" y="32"/>
                    <a:pt x="135" y="34"/>
                    <a:pt x="132" y="35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4" y="19"/>
                    <a:pt x="137" y="17"/>
                    <a:pt x="139" y="16"/>
                  </a:cubicBezTo>
                  <a:lnTo>
                    <a:pt x="139" y="3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6042025" y="5380038"/>
              <a:ext cx="1412875" cy="476250"/>
            </a:xfrm>
            <a:custGeom>
              <a:avLst/>
              <a:gdLst>
                <a:gd name="T0" fmla="*/ 0 w 149"/>
                <a:gd name="T1" fmla="*/ 199732 h 50"/>
                <a:gd name="T2" fmla="*/ 711436 w 149"/>
                <a:gd name="T3" fmla="*/ 475553 h 50"/>
                <a:gd name="T4" fmla="*/ 1413387 w 149"/>
                <a:gd name="T5" fmla="*/ 218754 h 50"/>
                <a:gd name="T6" fmla="*/ 1413387 w 149"/>
                <a:gd name="T7" fmla="*/ 199732 h 50"/>
                <a:gd name="T8" fmla="*/ 1413387 w 149"/>
                <a:gd name="T9" fmla="*/ 199732 h 50"/>
                <a:gd name="T10" fmla="*/ 1413387 w 149"/>
                <a:gd name="T11" fmla="*/ 76088 h 50"/>
                <a:gd name="T12" fmla="*/ 739894 w 149"/>
                <a:gd name="T13" fmla="*/ 237777 h 50"/>
                <a:gd name="T14" fmla="*/ 0 w 149"/>
                <a:gd name="T15" fmla="*/ 0 h 50"/>
                <a:gd name="T16" fmla="*/ 0 w 149"/>
                <a:gd name="T17" fmla="*/ 28533 h 50"/>
                <a:gd name="T18" fmla="*/ 0 w 149"/>
                <a:gd name="T19" fmla="*/ 28533 h 50"/>
                <a:gd name="T20" fmla="*/ 0 w 149"/>
                <a:gd name="T21" fmla="*/ 199732 h 50"/>
                <a:gd name="T22" fmla="*/ 1252128 w 149"/>
                <a:gd name="T23" fmla="*/ 209243 h 50"/>
                <a:gd name="T24" fmla="*/ 1328015 w 149"/>
                <a:gd name="T25" fmla="*/ 180710 h 50"/>
                <a:gd name="T26" fmla="*/ 1328015 w 149"/>
                <a:gd name="T27" fmla="*/ 285332 h 50"/>
                <a:gd name="T28" fmla="*/ 1252128 w 149"/>
                <a:gd name="T29" fmla="*/ 332887 h 50"/>
                <a:gd name="T30" fmla="*/ 1252128 w 149"/>
                <a:gd name="T31" fmla="*/ 209243 h 50"/>
                <a:gd name="T32" fmla="*/ 654521 w 149"/>
                <a:gd name="T33" fmla="*/ 294843 h 50"/>
                <a:gd name="T34" fmla="*/ 711436 w 149"/>
                <a:gd name="T35" fmla="*/ 294843 h 50"/>
                <a:gd name="T36" fmla="*/ 749380 w 149"/>
                <a:gd name="T37" fmla="*/ 294843 h 50"/>
                <a:gd name="T38" fmla="*/ 749380 w 149"/>
                <a:gd name="T39" fmla="*/ 427998 h 50"/>
                <a:gd name="T40" fmla="*/ 711436 w 149"/>
                <a:gd name="T41" fmla="*/ 427998 h 50"/>
                <a:gd name="T42" fmla="*/ 654521 w 149"/>
                <a:gd name="T43" fmla="*/ 427998 h 50"/>
                <a:gd name="T44" fmla="*/ 654521 w 149"/>
                <a:gd name="T45" fmla="*/ 294843 h 50"/>
                <a:gd name="T46" fmla="*/ 455319 w 149"/>
                <a:gd name="T47" fmla="*/ 275821 h 50"/>
                <a:gd name="T48" fmla="*/ 550177 w 149"/>
                <a:gd name="T49" fmla="*/ 285332 h 50"/>
                <a:gd name="T50" fmla="*/ 550177 w 149"/>
                <a:gd name="T51" fmla="*/ 427998 h 50"/>
                <a:gd name="T52" fmla="*/ 455319 w 149"/>
                <a:gd name="T53" fmla="*/ 418487 h 50"/>
                <a:gd name="T54" fmla="*/ 455319 w 149"/>
                <a:gd name="T55" fmla="*/ 275821 h 50"/>
                <a:gd name="T56" fmla="*/ 265603 w 149"/>
                <a:gd name="T57" fmla="*/ 228265 h 50"/>
                <a:gd name="T58" fmla="*/ 360461 w 149"/>
                <a:gd name="T59" fmla="*/ 256799 h 50"/>
                <a:gd name="T60" fmla="*/ 360461 w 149"/>
                <a:gd name="T61" fmla="*/ 399465 h 50"/>
                <a:gd name="T62" fmla="*/ 265603 w 149"/>
                <a:gd name="T63" fmla="*/ 370931 h 50"/>
                <a:gd name="T64" fmla="*/ 265603 w 149"/>
                <a:gd name="T65" fmla="*/ 228265 h 50"/>
                <a:gd name="T66" fmla="*/ 66401 w 149"/>
                <a:gd name="T67" fmla="*/ 133155 h 50"/>
                <a:gd name="T68" fmla="*/ 170745 w 149"/>
                <a:gd name="T69" fmla="*/ 190221 h 50"/>
                <a:gd name="T70" fmla="*/ 170745 w 149"/>
                <a:gd name="T71" fmla="*/ 332887 h 50"/>
                <a:gd name="T72" fmla="*/ 66401 w 149"/>
                <a:gd name="T73" fmla="*/ 275821 h 50"/>
                <a:gd name="T74" fmla="*/ 66401 w 149"/>
                <a:gd name="T75" fmla="*/ 133155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9" h="50">
                  <a:moveTo>
                    <a:pt x="0" y="21"/>
                  </a:moveTo>
                  <a:cubicBezTo>
                    <a:pt x="0" y="37"/>
                    <a:pt x="34" y="50"/>
                    <a:pt x="75" y="50"/>
                  </a:cubicBezTo>
                  <a:cubicBezTo>
                    <a:pt x="115" y="50"/>
                    <a:pt x="147" y="38"/>
                    <a:pt x="149" y="23"/>
                  </a:cubicBezTo>
                  <a:cubicBezTo>
                    <a:pt x="149" y="22"/>
                    <a:pt x="149" y="22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35" y="19"/>
                    <a:pt x="106" y="25"/>
                    <a:pt x="78" y="25"/>
                  </a:cubicBezTo>
                  <a:cubicBezTo>
                    <a:pt x="45" y="25"/>
                    <a:pt x="10" y="17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lose/>
                  <a:moveTo>
                    <a:pt x="132" y="22"/>
                  </a:moveTo>
                  <a:cubicBezTo>
                    <a:pt x="134" y="22"/>
                    <a:pt x="138" y="20"/>
                    <a:pt x="140" y="1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32"/>
                    <a:pt x="135" y="34"/>
                    <a:pt x="132" y="35"/>
                  </a:cubicBezTo>
                  <a:lnTo>
                    <a:pt x="132" y="22"/>
                  </a:lnTo>
                  <a:close/>
                  <a:moveTo>
                    <a:pt x="69" y="31"/>
                  </a:moveTo>
                  <a:cubicBezTo>
                    <a:pt x="71" y="31"/>
                    <a:pt x="73" y="31"/>
                    <a:pt x="75" y="31"/>
                  </a:cubicBezTo>
                  <a:cubicBezTo>
                    <a:pt x="76" y="31"/>
                    <a:pt x="77" y="31"/>
                    <a:pt x="79" y="31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3" y="45"/>
                    <a:pt x="71" y="45"/>
                    <a:pt x="69" y="45"/>
                  </a:cubicBezTo>
                  <a:lnTo>
                    <a:pt x="69" y="31"/>
                  </a:lnTo>
                  <a:close/>
                  <a:moveTo>
                    <a:pt x="48" y="29"/>
                  </a:moveTo>
                  <a:cubicBezTo>
                    <a:pt x="52" y="30"/>
                    <a:pt x="55" y="30"/>
                    <a:pt x="58" y="30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5" y="45"/>
                    <a:pt x="52" y="44"/>
                    <a:pt x="48" y="44"/>
                  </a:cubicBezTo>
                  <a:lnTo>
                    <a:pt x="48" y="29"/>
                  </a:lnTo>
                  <a:close/>
                  <a:moveTo>
                    <a:pt x="28" y="24"/>
                  </a:moveTo>
                  <a:cubicBezTo>
                    <a:pt x="31" y="26"/>
                    <a:pt x="34" y="26"/>
                    <a:pt x="38" y="2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1"/>
                    <a:pt x="31" y="40"/>
                    <a:pt x="28" y="39"/>
                  </a:cubicBezTo>
                  <a:lnTo>
                    <a:pt x="28" y="24"/>
                  </a:lnTo>
                  <a:close/>
                  <a:moveTo>
                    <a:pt x="7" y="14"/>
                  </a:moveTo>
                  <a:cubicBezTo>
                    <a:pt x="10" y="16"/>
                    <a:pt x="13" y="18"/>
                    <a:pt x="18" y="2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4" y="34"/>
                    <a:pt x="9" y="31"/>
                    <a:pt x="7" y="29"/>
                  </a:cubicBezTo>
                  <a:lnTo>
                    <a:pt x="7" y="1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6042025" y="5951538"/>
              <a:ext cx="1412875" cy="463550"/>
            </a:xfrm>
            <a:custGeom>
              <a:avLst/>
              <a:gdLst>
                <a:gd name="T0" fmla="*/ 0 w 149"/>
                <a:gd name="T1" fmla="*/ 0 h 49"/>
                <a:gd name="T2" fmla="*/ 0 w 149"/>
                <a:gd name="T3" fmla="*/ 18959 h 49"/>
                <a:gd name="T4" fmla="*/ 0 w 149"/>
                <a:gd name="T5" fmla="*/ 28438 h 49"/>
                <a:gd name="T6" fmla="*/ 0 w 149"/>
                <a:gd name="T7" fmla="*/ 199068 h 49"/>
                <a:gd name="T8" fmla="*/ 0 w 149"/>
                <a:gd name="T9" fmla="*/ 199068 h 49"/>
                <a:gd name="T10" fmla="*/ 711436 w 149"/>
                <a:gd name="T11" fmla="*/ 464493 h 49"/>
                <a:gd name="T12" fmla="*/ 1413387 w 149"/>
                <a:gd name="T13" fmla="*/ 208548 h 49"/>
                <a:gd name="T14" fmla="*/ 1413387 w 149"/>
                <a:gd name="T15" fmla="*/ 199068 h 49"/>
                <a:gd name="T16" fmla="*/ 1413387 w 149"/>
                <a:gd name="T17" fmla="*/ 199068 h 49"/>
                <a:gd name="T18" fmla="*/ 1413387 w 149"/>
                <a:gd name="T19" fmla="*/ 66356 h 49"/>
                <a:gd name="T20" fmla="*/ 739894 w 149"/>
                <a:gd name="T21" fmla="*/ 236986 h 49"/>
                <a:gd name="T22" fmla="*/ 0 w 149"/>
                <a:gd name="T23" fmla="*/ 0 h 49"/>
                <a:gd name="T24" fmla="*/ 170745 w 149"/>
                <a:gd name="T25" fmla="*/ 331781 h 49"/>
                <a:gd name="T26" fmla="*/ 66401 w 149"/>
                <a:gd name="T27" fmla="*/ 265425 h 49"/>
                <a:gd name="T28" fmla="*/ 66401 w 149"/>
                <a:gd name="T29" fmla="*/ 123233 h 49"/>
                <a:gd name="T30" fmla="*/ 170745 w 149"/>
                <a:gd name="T31" fmla="*/ 189589 h 49"/>
                <a:gd name="T32" fmla="*/ 170745 w 149"/>
                <a:gd name="T33" fmla="*/ 331781 h 49"/>
                <a:gd name="T34" fmla="*/ 360461 w 149"/>
                <a:gd name="T35" fmla="*/ 388657 h 49"/>
                <a:gd name="T36" fmla="*/ 265603 w 149"/>
                <a:gd name="T37" fmla="*/ 369699 h 49"/>
                <a:gd name="T38" fmla="*/ 265603 w 149"/>
                <a:gd name="T39" fmla="*/ 227507 h 49"/>
                <a:gd name="T40" fmla="*/ 360461 w 149"/>
                <a:gd name="T41" fmla="*/ 255945 h 49"/>
                <a:gd name="T42" fmla="*/ 360461 w 149"/>
                <a:gd name="T43" fmla="*/ 388657 h 49"/>
                <a:gd name="T44" fmla="*/ 550177 w 149"/>
                <a:gd name="T45" fmla="*/ 417096 h 49"/>
                <a:gd name="T46" fmla="*/ 455319 w 149"/>
                <a:gd name="T47" fmla="*/ 407616 h 49"/>
                <a:gd name="T48" fmla="*/ 455319 w 149"/>
                <a:gd name="T49" fmla="*/ 274904 h 49"/>
                <a:gd name="T50" fmla="*/ 550177 w 149"/>
                <a:gd name="T51" fmla="*/ 284383 h 49"/>
                <a:gd name="T52" fmla="*/ 550177 w 149"/>
                <a:gd name="T53" fmla="*/ 417096 h 49"/>
                <a:gd name="T54" fmla="*/ 1252128 w 149"/>
                <a:gd name="T55" fmla="*/ 208548 h 49"/>
                <a:gd name="T56" fmla="*/ 1328015 w 149"/>
                <a:gd name="T57" fmla="*/ 170630 h 49"/>
                <a:gd name="T58" fmla="*/ 1328015 w 149"/>
                <a:gd name="T59" fmla="*/ 284383 h 49"/>
                <a:gd name="T60" fmla="*/ 1252128 w 149"/>
                <a:gd name="T61" fmla="*/ 331781 h 49"/>
                <a:gd name="T62" fmla="*/ 1252128 w 149"/>
                <a:gd name="T63" fmla="*/ 208548 h 49"/>
                <a:gd name="T64" fmla="*/ 749380 w 149"/>
                <a:gd name="T65" fmla="*/ 426575 h 49"/>
                <a:gd name="T66" fmla="*/ 711436 w 149"/>
                <a:gd name="T67" fmla="*/ 426575 h 49"/>
                <a:gd name="T68" fmla="*/ 654521 w 149"/>
                <a:gd name="T69" fmla="*/ 426575 h 49"/>
                <a:gd name="T70" fmla="*/ 654521 w 149"/>
                <a:gd name="T71" fmla="*/ 284383 h 49"/>
                <a:gd name="T72" fmla="*/ 711436 w 149"/>
                <a:gd name="T73" fmla="*/ 284383 h 49"/>
                <a:gd name="T74" fmla="*/ 749380 w 149"/>
                <a:gd name="T75" fmla="*/ 284383 h 49"/>
                <a:gd name="T76" fmla="*/ 749380 w 149"/>
                <a:gd name="T77" fmla="*/ 426575 h 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9" h="49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34" y="49"/>
                    <a:pt x="75" y="49"/>
                  </a:cubicBezTo>
                  <a:cubicBezTo>
                    <a:pt x="115" y="49"/>
                    <a:pt x="147" y="37"/>
                    <a:pt x="149" y="22"/>
                  </a:cubicBezTo>
                  <a:cubicBezTo>
                    <a:pt x="149" y="22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35" y="19"/>
                    <a:pt x="106" y="25"/>
                    <a:pt x="78" y="25"/>
                  </a:cubicBezTo>
                  <a:cubicBezTo>
                    <a:pt x="45" y="25"/>
                    <a:pt x="10" y="16"/>
                    <a:pt x="0" y="0"/>
                  </a:cubicBezTo>
                  <a:close/>
                  <a:moveTo>
                    <a:pt x="18" y="35"/>
                  </a:moveTo>
                  <a:cubicBezTo>
                    <a:pt x="14" y="33"/>
                    <a:pt x="9" y="30"/>
                    <a:pt x="7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6"/>
                    <a:pt x="13" y="18"/>
                    <a:pt x="18" y="20"/>
                  </a:cubicBezTo>
                  <a:lnTo>
                    <a:pt x="18" y="35"/>
                  </a:lnTo>
                  <a:close/>
                  <a:moveTo>
                    <a:pt x="38" y="41"/>
                  </a:moveTo>
                  <a:cubicBezTo>
                    <a:pt x="34" y="41"/>
                    <a:pt x="31" y="40"/>
                    <a:pt x="28" y="3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5"/>
                    <a:pt x="34" y="26"/>
                    <a:pt x="38" y="27"/>
                  </a:cubicBezTo>
                  <a:lnTo>
                    <a:pt x="38" y="41"/>
                  </a:lnTo>
                  <a:close/>
                  <a:moveTo>
                    <a:pt x="58" y="44"/>
                  </a:moveTo>
                  <a:cubicBezTo>
                    <a:pt x="55" y="44"/>
                    <a:pt x="52" y="44"/>
                    <a:pt x="48" y="43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2" y="29"/>
                    <a:pt x="55" y="29"/>
                    <a:pt x="58" y="30"/>
                  </a:cubicBezTo>
                  <a:lnTo>
                    <a:pt x="58" y="44"/>
                  </a:lnTo>
                  <a:close/>
                  <a:moveTo>
                    <a:pt x="132" y="22"/>
                  </a:moveTo>
                  <a:cubicBezTo>
                    <a:pt x="134" y="21"/>
                    <a:pt x="138" y="20"/>
                    <a:pt x="140" y="18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31"/>
                    <a:pt x="135" y="33"/>
                    <a:pt x="132" y="35"/>
                  </a:cubicBezTo>
                  <a:lnTo>
                    <a:pt x="132" y="22"/>
                  </a:lnTo>
                  <a:close/>
                  <a:moveTo>
                    <a:pt x="79" y="45"/>
                  </a:moveTo>
                  <a:cubicBezTo>
                    <a:pt x="77" y="45"/>
                    <a:pt x="76" y="45"/>
                    <a:pt x="75" y="45"/>
                  </a:cubicBezTo>
                  <a:cubicBezTo>
                    <a:pt x="73" y="45"/>
                    <a:pt x="71" y="45"/>
                    <a:pt x="69" y="4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3" y="30"/>
                    <a:pt x="75" y="30"/>
                  </a:cubicBezTo>
                  <a:cubicBezTo>
                    <a:pt x="76" y="30"/>
                    <a:pt x="77" y="30"/>
                    <a:pt x="79" y="30"/>
                  </a:cubicBezTo>
                  <a:lnTo>
                    <a:pt x="79" y="45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6080125" y="4260850"/>
              <a:ext cx="1403350" cy="447675"/>
            </a:xfrm>
            <a:custGeom>
              <a:avLst/>
              <a:gdLst>
                <a:gd name="T0" fmla="*/ 1319128 w 148"/>
                <a:gd name="T1" fmla="*/ 123582 h 47"/>
                <a:gd name="T2" fmla="*/ 1319128 w 148"/>
                <a:gd name="T3" fmla="*/ 256671 h 47"/>
                <a:gd name="T4" fmla="*/ 1252697 w 148"/>
                <a:gd name="T5" fmla="*/ 304203 h 47"/>
                <a:gd name="T6" fmla="*/ 1252697 w 148"/>
                <a:gd name="T7" fmla="*/ 171114 h 47"/>
                <a:gd name="T8" fmla="*/ 740230 w 148"/>
                <a:gd name="T9" fmla="*/ 266178 h 47"/>
                <a:gd name="T10" fmla="*/ 740230 w 148"/>
                <a:gd name="T11" fmla="*/ 399266 h 47"/>
                <a:gd name="T12" fmla="*/ 702270 w 148"/>
                <a:gd name="T13" fmla="*/ 399266 h 47"/>
                <a:gd name="T14" fmla="*/ 645329 w 148"/>
                <a:gd name="T15" fmla="*/ 399266 h 47"/>
                <a:gd name="T16" fmla="*/ 645329 w 148"/>
                <a:gd name="T17" fmla="*/ 266178 h 47"/>
                <a:gd name="T18" fmla="*/ 550427 w 148"/>
                <a:gd name="T19" fmla="*/ 266178 h 47"/>
                <a:gd name="T20" fmla="*/ 550427 w 148"/>
                <a:gd name="T21" fmla="*/ 399266 h 47"/>
                <a:gd name="T22" fmla="*/ 455526 w 148"/>
                <a:gd name="T23" fmla="*/ 389760 h 47"/>
                <a:gd name="T24" fmla="*/ 455526 w 148"/>
                <a:gd name="T25" fmla="*/ 256671 h 47"/>
                <a:gd name="T26" fmla="*/ 351135 w 148"/>
                <a:gd name="T27" fmla="*/ 237659 h 47"/>
                <a:gd name="T28" fmla="*/ 351135 w 148"/>
                <a:gd name="T29" fmla="*/ 370747 h 47"/>
                <a:gd name="T30" fmla="*/ 256233 w 148"/>
                <a:gd name="T31" fmla="*/ 342228 h 47"/>
                <a:gd name="T32" fmla="*/ 256233 w 148"/>
                <a:gd name="T33" fmla="*/ 209139 h 47"/>
                <a:gd name="T34" fmla="*/ 161332 w 148"/>
                <a:gd name="T35" fmla="*/ 171114 h 47"/>
                <a:gd name="T36" fmla="*/ 161332 w 148"/>
                <a:gd name="T37" fmla="*/ 313709 h 47"/>
                <a:gd name="T38" fmla="*/ 66431 w 148"/>
                <a:gd name="T39" fmla="*/ 247165 h 47"/>
                <a:gd name="T40" fmla="*/ 66431 w 148"/>
                <a:gd name="T41" fmla="*/ 114076 h 47"/>
                <a:gd name="T42" fmla="*/ 0 w 148"/>
                <a:gd name="T43" fmla="*/ 0 h 47"/>
                <a:gd name="T44" fmla="*/ 0 w 148"/>
                <a:gd name="T45" fmla="*/ 180620 h 47"/>
                <a:gd name="T46" fmla="*/ 0 w 148"/>
                <a:gd name="T47" fmla="*/ 180620 h 47"/>
                <a:gd name="T48" fmla="*/ 702270 w 148"/>
                <a:gd name="T49" fmla="*/ 446798 h 47"/>
                <a:gd name="T50" fmla="*/ 1404539 w 148"/>
                <a:gd name="T51" fmla="*/ 190127 h 47"/>
                <a:gd name="T52" fmla="*/ 1404539 w 148"/>
                <a:gd name="T53" fmla="*/ 180620 h 47"/>
                <a:gd name="T54" fmla="*/ 1404539 w 148"/>
                <a:gd name="T55" fmla="*/ 171114 h 47"/>
                <a:gd name="T56" fmla="*/ 1404539 w 148"/>
                <a:gd name="T57" fmla="*/ 0 h 47"/>
                <a:gd name="T58" fmla="*/ 1319128 w 148"/>
                <a:gd name="T59" fmla="*/ 123582 h 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8" h="47">
                  <a:moveTo>
                    <a:pt x="139" y="13"/>
                  </a:moveTo>
                  <a:cubicBezTo>
                    <a:pt x="139" y="27"/>
                    <a:pt x="139" y="27"/>
                    <a:pt x="139" y="27"/>
                  </a:cubicBezTo>
                  <a:cubicBezTo>
                    <a:pt x="138" y="29"/>
                    <a:pt x="135" y="31"/>
                    <a:pt x="132" y="32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9" y="24"/>
                    <a:pt x="100" y="28"/>
                    <a:pt x="78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7" y="42"/>
                    <a:pt x="75" y="42"/>
                    <a:pt x="74" y="42"/>
                  </a:cubicBezTo>
                  <a:cubicBezTo>
                    <a:pt x="72" y="42"/>
                    <a:pt x="70" y="42"/>
                    <a:pt x="68" y="42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4" y="28"/>
                    <a:pt x="61" y="28"/>
                    <a:pt x="58" y="28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4" y="42"/>
                    <a:pt x="51" y="41"/>
                    <a:pt x="48" y="4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4" y="26"/>
                    <a:pt x="41" y="25"/>
                    <a:pt x="37" y="25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4" y="38"/>
                    <a:pt x="30" y="37"/>
                    <a:pt x="27" y="3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3" y="21"/>
                    <a:pt x="20" y="20"/>
                    <a:pt x="17" y="1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1"/>
                    <a:pt x="8" y="28"/>
                    <a:pt x="7" y="2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4"/>
                    <a:pt x="33" y="47"/>
                    <a:pt x="74" y="47"/>
                  </a:cubicBezTo>
                  <a:cubicBezTo>
                    <a:pt x="114" y="47"/>
                    <a:pt x="147" y="35"/>
                    <a:pt x="148" y="2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5"/>
                    <a:pt x="145" y="9"/>
                    <a:pt x="139" y="1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6070600" y="4232275"/>
              <a:ext cx="9525" cy="28575"/>
            </a:xfrm>
            <a:custGeom>
              <a:avLst/>
              <a:gdLst>
                <a:gd name="T0" fmla="*/ 8847 w 1"/>
                <a:gd name="T1" fmla="*/ 0 h 3"/>
                <a:gd name="T2" fmla="*/ 0 w 1"/>
                <a:gd name="T3" fmla="*/ 28755 h 3"/>
                <a:gd name="T4" fmla="*/ 8847 w 1"/>
                <a:gd name="T5" fmla="*/ 28755 h 3"/>
                <a:gd name="T6" fmla="*/ 8847 w 1"/>
                <a:gd name="T7" fmla="*/ 19170 h 3"/>
                <a:gd name="T8" fmla="*/ 8847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6621463" y="4129088"/>
              <a:ext cx="112712" cy="85725"/>
            </a:xfrm>
            <a:custGeom>
              <a:avLst/>
              <a:gdLst>
                <a:gd name="T0" fmla="*/ 18801 w 12"/>
                <a:gd name="T1" fmla="*/ 57509 h 9"/>
                <a:gd name="T2" fmla="*/ 94005 w 12"/>
                <a:gd name="T3" fmla="*/ 86264 h 9"/>
                <a:gd name="T4" fmla="*/ 112806 w 12"/>
                <a:gd name="T5" fmla="*/ 86264 h 9"/>
                <a:gd name="T6" fmla="*/ 112806 w 12"/>
                <a:gd name="T7" fmla="*/ 0 h 9"/>
                <a:gd name="T8" fmla="*/ 37602 w 12"/>
                <a:gd name="T9" fmla="*/ 9585 h 9"/>
                <a:gd name="T10" fmla="*/ 18801 w 12"/>
                <a:gd name="T11" fmla="*/ 5750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2" y="6"/>
                  </a:moveTo>
                  <a:cubicBezTo>
                    <a:pt x="4" y="8"/>
                    <a:pt x="7" y="8"/>
                    <a:pt x="10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1" y="2"/>
                    <a:pt x="0" y="5"/>
                    <a:pt x="2" y="6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6175375" y="4033838"/>
              <a:ext cx="1214438" cy="434975"/>
            </a:xfrm>
            <a:custGeom>
              <a:avLst/>
              <a:gdLst>
                <a:gd name="T0" fmla="*/ 0 w 128"/>
                <a:gd name="T1" fmla="*/ 217870 h 46"/>
                <a:gd name="T2" fmla="*/ 607159 w 128"/>
                <a:gd name="T3" fmla="*/ 435739 h 46"/>
                <a:gd name="T4" fmla="*/ 1214318 w 128"/>
                <a:gd name="T5" fmla="*/ 217870 h 46"/>
                <a:gd name="T6" fmla="*/ 607159 w 128"/>
                <a:gd name="T7" fmla="*/ 0 h 46"/>
                <a:gd name="T8" fmla="*/ 0 w 128"/>
                <a:gd name="T9" fmla="*/ 217870 h 46"/>
                <a:gd name="T10" fmla="*/ 664080 w 128"/>
                <a:gd name="T11" fmla="*/ 28418 h 46"/>
                <a:gd name="T12" fmla="*/ 664080 w 128"/>
                <a:gd name="T13" fmla="*/ 56836 h 46"/>
                <a:gd name="T14" fmla="*/ 711514 w 128"/>
                <a:gd name="T15" fmla="*/ 56836 h 46"/>
                <a:gd name="T16" fmla="*/ 853817 w 128"/>
                <a:gd name="T17" fmla="*/ 104198 h 46"/>
                <a:gd name="T18" fmla="*/ 777922 w 128"/>
                <a:gd name="T19" fmla="*/ 123144 h 46"/>
                <a:gd name="T20" fmla="*/ 768436 w 128"/>
                <a:gd name="T21" fmla="*/ 123144 h 46"/>
                <a:gd name="T22" fmla="*/ 768436 w 128"/>
                <a:gd name="T23" fmla="*/ 123144 h 46"/>
                <a:gd name="T24" fmla="*/ 758949 w 128"/>
                <a:gd name="T25" fmla="*/ 113671 h 46"/>
                <a:gd name="T26" fmla="*/ 683054 w 128"/>
                <a:gd name="T27" fmla="*/ 94726 h 46"/>
                <a:gd name="T28" fmla="*/ 664080 w 128"/>
                <a:gd name="T29" fmla="*/ 94726 h 46"/>
                <a:gd name="T30" fmla="*/ 664080 w 128"/>
                <a:gd name="T31" fmla="*/ 198924 h 46"/>
                <a:gd name="T32" fmla="*/ 853817 w 128"/>
                <a:gd name="T33" fmla="*/ 265232 h 46"/>
                <a:gd name="T34" fmla="*/ 796896 w 128"/>
                <a:gd name="T35" fmla="*/ 350486 h 46"/>
                <a:gd name="T36" fmla="*/ 664080 w 128"/>
                <a:gd name="T37" fmla="*/ 378903 h 46"/>
                <a:gd name="T38" fmla="*/ 664080 w 128"/>
                <a:gd name="T39" fmla="*/ 397849 h 46"/>
                <a:gd name="T40" fmla="*/ 645106 w 128"/>
                <a:gd name="T41" fmla="*/ 407321 h 46"/>
                <a:gd name="T42" fmla="*/ 578698 w 128"/>
                <a:gd name="T43" fmla="*/ 407321 h 46"/>
                <a:gd name="T44" fmla="*/ 559725 w 128"/>
                <a:gd name="T45" fmla="*/ 397849 h 46"/>
                <a:gd name="T46" fmla="*/ 559725 w 128"/>
                <a:gd name="T47" fmla="*/ 378903 h 46"/>
                <a:gd name="T48" fmla="*/ 360501 w 128"/>
                <a:gd name="T49" fmla="*/ 331541 h 46"/>
                <a:gd name="T50" fmla="*/ 436396 w 128"/>
                <a:gd name="T51" fmla="*/ 303123 h 46"/>
                <a:gd name="T52" fmla="*/ 445882 w 128"/>
                <a:gd name="T53" fmla="*/ 312595 h 46"/>
                <a:gd name="T54" fmla="*/ 445882 w 128"/>
                <a:gd name="T55" fmla="*/ 312595 h 46"/>
                <a:gd name="T56" fmla="*/ 445882 w 128"/>
                <a:gd name="T57" fmla="*/ 312595 h 46"/>
                <a:gd name="T58" fmla="*/ 455369 w 128"/>
                <a:gd name="T59" fmla="*/ 312595 h 46"/>
                <a:gd name="T60" fmla="*/ 531264 w 128"/>
                <a:gd name="T61" fmla="*/ 331541 h 46"/>
                <a:gd name="T62" fmla="*/ 559725 w 128"/>
                <a:gd name="T63" fmla="*/ 341013 h 46"/>
                <a:gd name="T64" fmla="*/ 559725 w 128"/>
                <a:gd name="T65" fmla="*/ 227342 h 46"/>
                <a:gd name="T66" fmla="*/ 445882 w 128"/>
                <a:gd name="T67" fmla="*/ 208397 h 46"/>
                <a:gd name="T68" fmla="*/ 379474 w 128"/>
                <a:gd name="T69" fmla="*/ 170507 h 46"/>
                <a:gd name="T70" fmla="*/ 417422 w 128"/>
                <a:gd name="T71" fmla="*/ 85253 h 46"/>
                <a:gd name="T72" fmla="*/ 559725 w 128"/>
                <a:gd name="T73" fmla="*/ 56836 h 46"/>
                <a:gd name="T74" fmla="*/ 559725 w 128"/>
                <a:gd name="T75" fmla="*/ 28418 h 46"/>
                <a:gd name="T76" fmla="*/ 578698 w 128"/>
                <a:gd name="T77" fmla="*/ 18945 h 46"/>
                <a:gd name="T78" fmla="*/ 645106 w 128"/>
                <a:gd name="T79" fmla="*/ 18945 h 46"/>
                <a:gd name="T80" fmla="*/ 664080 w 128"/>
                <a:gd name="T81" fmla="*/ 28418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46">
                  <a:moveTo>
                    <a:pt x="0" y="23"/>
                  </a:moveTo>
                  <a:cubicBezTo>
                    <a:pt x="0" y="35"/>
                    <a:pt x="28" y="46"/>
                    <a:pt x="64" y="46"/>
                  </a:cubicBezTo>
                  <a:cubicBezTo>
                    <a:pt x="99" y="46"/>
                    <a:pt x="128" y="35"/>
                    <a:pt x="128" y="23"/>
                  </a:cubicBezTo>
                  <a:cubicBezTo>
                    <a:pt x="128" y="10"/>
                    <a:pt x="99" y="0"/>
                    <a:pt x="64" y="0"/>
                  </a:cubicBezTo>
                  <a:cubicBezTo>
                    <a:pt x="28" y="0"/>
                    <a:pt x="0" y="10"/>
                    <a:pt x="0" y="23"/>
                  </a:cubicBezTo>
                  <a:close/>
                  <a:moveTo>
                    <a:pt x="70" y="3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1" y="6"/>
                    <a:pt x="73" y="6"/>
                    <a:pt x="75" y="6"/>
                  </a:cubicBezTo>
                  <a:cubicBezTo>
                    <a:pt x="80" y="7"/>
                    <a:pt x="87" y="9"/>
                    <a:pt x="90" y="11"/>
                  </a:cubicBezTo>
                  <a:cubicBezTo>
                    <a:pt x="93" y="12"/>
                    <a:pt x="85" y="15"/>
                    <a:pt x="82" y="13"/>
                  </a:cubicBezTo>
                  <a:cubicBezTo>
                    <a:pt x="82" y="13"/>
                    <a:pt x="81" y="13"/>
                    <a:pt x="81" y="13"/>
                  </a:cubicBezTo>
                  <a:cubicBezTo>
                    <a:pt x="81" y="13"/>
                    <a:pt x="82" y="13"/>
                    <a:pt x="81" y="13"/>
                  </a:cubicBezTo>
                  <a:cubicBezTo>
                    <a:pt x="81" y="13"/>
                    <a:pt x="80" y="13"/>
                    <a:pt x="80" y="12"/>
                  </a:cubicBezTo>
                  <a:cubicBezTo>
                    <a:pt x="78" y="12"/>
                    <a:pt x="75" y="11"/>
                    <a:pt x="72" y="10"/>
                  </a:cubicBezTo>
                  <a:cubicBezTo>
                    <a:pt x="71" y="10"/>
                    <a:pt x="70" y="10"/>
                    <a:pt x="70" y="1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8" y="23"/>
                    <a:pt x="87" y="25"/>
                    <a:pt x="90" y="28"/>
                  </a:cubicBezTo>
                  <a:cubicBezTo>
                    <a:pt x="92" y="31"/>
                    <a:pt x="90" y="35"/>
                    <a:pt x="84" y="37"/>
                  </a:cubicBezTo>
                  <a:cubicBezTo>
                    <a:pt x="80" y="39"/>
                    <a:pt x="75" y="39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8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0" y="43"/>
                    <a:pt x="59" y="43"/>
                    <a:pt x="59" y="4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0" y="39"/>
                    <a:pt x="42" y="38"/>
                    <a:pt x="38" y="35"/>
                  </a:cubicBezTo>
                  <a:cubicBezTo>
                    <a:pt x="35" y="33"/>
                    <a:pt x="43" y="30"/>
                    <a:pt x="46" y="32"/>
                  </a:cubicBezTo>
                  <a:cubicBezTo>
                    <a:pt x="46" y="32"/>
                    <a:pt x="46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50" y="34"/>
                    <a:pt x="53" y="35"/>
                    <a:pt x="56" y="35"/>
                  </a:cubicBezTo>
                  <a:cubicBezTo>
                    <a:pt x="57" y="35"/>
                    <a:pt x="58" y="35"/>
                    <a:pt x="59" y="3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4" y="23"/>
                    <a:pt x="49" y="22"/>
                    <a:pt x="47" y="22"/>
                  </a:cubicBezTo>
                  <a:cubicBezTo>
                    <a:pt x="44" y="21"/>
                    <a:pt x="42" y="20"/>
                    <a:pt x="40" y="18"/>
                  </a:cubicBezTo>
                  <a:cubicBezTo>
                    <a:pt x="36" y="15"/>
                    <a:pt x="38" y="11"/>
                    <a:pt x="44" y="9"/>
                  </a:cubicBezTo>
                  <a:cubicBezTo>
                    <a:pt x="48" y="7"/>
                    <a:pt x="54" y="6"/>
                    <a:pt x="59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0" y="2"/>
                    <a:pt x="61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3"/>
                    <a:pt x="70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6838950" y="4281488"/>
              <a:ext cx="114300" cy="95250"/>
            </a:xfrm>
            <a:custGeom>
              <a:avLst/>
              <a:gdLst>
                <a:gd name="T0" fmla="*/ 86263 w 12"/>
                <a:gd name="T1" fmla="*/ 38044 h 10"/>
                <a:gd name="T2" fmla="*/ 38339 w 12"/>
                <a:gd name="T3" fmla="*/ 9511 h 10"/>
                <a:gd name="T4" fmla="*/ 0 w 12"/>
                <a:gd name="T5" fmla="*/ 0 h 10"/>
                <a:gd name="T6" fmla="*/ 0 w 12"/>
                <a:gd name="T7" fmla="*/ 95111 h 10"/>
                <a:gd name="T8" fmla="*/ 67093 w 12"/>
                <a:gd name="T9" fmla="*/ 85600 h 10"/>
                <a:gd name="T10" fmla="*/ 86263 w 12"/>
                <a:gd name="T11" fmla="*/ 3804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0">
                  <a:moveTo>
                    <a:pt x="9" y="4"/>
                  </a:moveTo>
                  <a:cubicBezTo>
                    <a:pt x="8" y="3"/>
                    <a:pt x="7" y="2"/>
                    <a:pt x="4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5" y="10"/>
                    <a:pt x="7" y="9"/>
                  </a:cubicBezTo>
                  <a:cubicBezTo>
                    <a:pt x="11" y="8"/>
                    <a:pt x="12" y="5"/>
                    <a:pt x="9" y="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4629150" y="5741988"/>
              <a:ext cx="1271588" cy="417512"/>
            </a:xfrm>
            <a:custGeom>
              <a:avLst/>
              <a:gdLst>
                <a:gd name="T0" fmla="*/ 607440 w 134"/>
                <a:gd name="T1" fmla="*/ 218523 h 44"/>
                <a:gd name="T2" fmla="*/ 0 w 134"/>
                <a:gd name="T3" fmla="*/ 66507 h 44"/>
                <a:gd name="T4" fmla="*/ 0 w 134"/>
                <a:gd name="T5" fmla="*/ 180519 h 44"/>
                <a:gd name="T6" fmla="*/ 0 w 134"/>
                <a:gd name="T7" fmla="*/ 180519 h 44"/>
                <a:gd name="T8" fmla="*/ 635914 w 134"/>
                <a:gd name="T9" fmla="*/ 418044 h 44"/>
                <a:gd name="T10" fmla="*/ 1271827 w 134"/>
                <a:gd name="T11" fmla="*/ 190020 h 44"/>
                <a:gd name="T12" fmla="*/ 1271827 w 134"/>
                <a:gd name="T13" fmla="*/ 180519 h 44"/>
                <a:gd name="T14" fmla="*/ 1271827 w 134"/>
                <a:gd name="T15" fmla="*/ 180519 h 44"/>
                <a:gd name="T16" fmla="*/ 1271827 w 134"/>
                <a:gd name="T17" fmla="*/ 19002 h 44"/>
                <a:gd name="T18" fmla="*/ 1271827 w 134"/>
                <a:gd name="T19" fmla="*/ 0 h 44"/>
                <a:gd name="T20" fmla="*/ 607440 w 134"/>
                <a:gd name="T21" fmla="*/ 218523 h 44"/>
                <a:gd name="T22" fmla="*/ 151860 w 134"/>
                <a:gd name="T23" fmla="*/ 304032 h 44"/>
                <a:gd name="T24" fmla="*/ 66439 w 134"/>
                <a:gd name="T25" fmla="*/ 247026 h 44"/>
                <a:gd name="T26" fmla="*/ 66439 w 134"/>
                <a:gd name="T27" fmla="*/ 142515 h 44"/>
                <a:gd name="T28" fmla="*/ 151860 w 134"/>
                <a:gd name="T29" fmla="*/ 180519 h 44"/>
                <a:gd name="T30" fmla="*/ 151860 w 134"/>
                <a:gd name="T31" fmla="*/ 304032 h 44"/>
                <a:gd name="T32" fmla="*/ 322702 w 134"/>
                <a:gd name="T33" fmla="*/ 351537 h 44"/>
                <a:gd name="T34" fmla="*/ 237281 w 134"/>
                <a:gd name="T35" fmla="*/ 332535 h 44"/>
                <a:gd name="T36" fmla="*/ 237281 w 134"/>
                <a:gd name="T37" fmla="*/ 209022 h 44"/>
                <a:gd name="T38" fmla="*/ 322702 w 134"/>
                <a:gd name="T39" fmla="*/ 228024 h 44"/>
                <a:gd name="T40" fmla="*/ 322702 w 134"/>
                <a:gd name="T41" fmla="*/ 351537 h 44"/>
                <a:gd name="T42" fmla="*/ 503036 w 134"/>
                <a:gd name="T43" fmla="*/ 380040 h 44"/>
                <a:gd name="T44" fmla="*/ 417615 w 134"/>
                <a:gd name="T45" fmla="*/ 370539 h 44"/>
                <a:gd name="T46" fmla="*/ 417615 w 134"/>
                <a:gd name="T47" fmla="*/ 247026 h 44"/>
                <a:gd name="T48" fmla="*/ 503036 w 134"/>
                <a:gd name="T49" fmla="*/ 256527 h 44"/>
                <a:gd name="T50" fmla="*/ 503036 w 134"/>
                <a:gd name="T51" fmla="*/ 380040 h 44"/>
                <a:gd name="T52" fmla="*/ 673878 w 134"/>
                <a:gd name="T53" fmla="*/ 389541 h 44"/>
                <a:gd name="T54" fmla="*/ 635914 w 134"/>
                <a:gd name="T55" fmla="*/ 389541 h 44"/>
                <a:gd name="T56" fmla="*/ 588457 w 134"/>
                <a:gd name="T57" fmla="*/ 389541 h 44"/>
                <a:gd name="T58" fmla="*/ 588457 w 134"/>
                <a:gd name="T59" fmla="*/ 266028 h 44"/>
                <a:gd name="T60" fmla="*/ 635914 w 134"/>
                <a:gd name="T61" fmla="*/ 266028 h 44"/>
                <a:gd name="T62" fmla="*/ 673878 w 134"/>
                <a:gd name="T63" fmla="*/ 266028 h 44"/>
                <a:gd name="T64" fmla="*/ 673878 w 134"/>
                <a:gd name="T65" fmla="*/ 389541 h 44"/>
                <a:gd name="T66" fmla="*/ 1195897 w 134"/>
                <a:gd name="T67" fmla="*/ 256527 h 44"/>
                <a:gd name="T68" fmla="*/ 1129458 w 134"/>
                <a:gd name="T69" fmla="*/ 294531 h 44"/>
                <a:gd name="T70" fmla="*/ 1129458 w 134"/>
                <a:gd name="T71" fmla="*/ 171018 h 44"/>
                <a:gd name="T72" fmla="*/ 1195897 w 134"/>
                <a:gd name="T73" fmla="*/ 133014 h 44"/>
                <a:gd name="T74" fmla="*/ 1195897 w 134"/>
                <a:gd name="T75" fmla="*/ 256527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44">
                  <a:moveTo>
                    <a:pt x="64" y="23"/>
                  </a:moveTo>
                  <a:cubicBezTo>
                    <a:pt x="39" y="23"/>
                    <a:pt x="13" y="17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3"/>
                    <a:pt x="30" y="44"/>
                    <a:pt x="67" y="44"/>
                  </a:cubicBezTo>
                  <a:cubicBezTo>
                    <a:pt x="103" y="44"/>
                    <a:pt x="133" y="34"/>
                    <a:pt x="134" y="20"/>
                  </a:cubicBezTo>
                  <a:cubicBezTo>
                    <a:pt x="134" y="20"/>
                    <a:pt x="134" y="19"/>
                    <a:pt x="134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1"/>
                    <a:pt x="134" y="1"/>
                    <a:pt x="134" y="0"/>
                  </a:cubicBezTo>
                  <a:cubicBezTo>
                    <a:pt x="126" y="15"/>
                    <a:pt x="95" y="23"/>
                    <a:pt x="64" y="23"/>
                  </a:cubicBezTo>
                  <a:close/>
                  <a:moveTo>
                    <a:pt x="16" y="32"/>
                  </a:moveTo>
                  <a:cubicBezTo>
                    <a:pt x="12" y="30"/>
                    <a:pt x="8" y="27"/>
                    <a:pt x="7" y="2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11" y="18"/>
                    <a:pt x="16" y="19"/>
                  </a:cubicBezTo>
                  <a:lnTo>
                    <a:pt x="16" y="32"/>
                  </a:lnTo>
                  <a:close/>
                  <a:moveTo>
                    <a:pt x="34" y="37"/>
                  </a:moveTo>
                  <a:cubicBezTo>
                    <a:pt x="31" y="37"/>
                    <a:pt x="28" y="36"/>
                    <a:pt x="25" y="3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3"/>
                    <a:pt x="31" y="24"/>
                    <a:pt x="34" y="24"/>
                  </a:cubicBezTo>
                  <a:lnTo>
                    <a:pt x="34" y="37"/>
                  </a:lnTo>
                  <a:close/>
                  <a:moveTo>
                    <a:pt x="53" y="40"/>
                  </a:moveTo>
                  <a:cubicBezTo>
                    <a:pt x="50" y="40"/>
                    <a:pt x="47" y="39"/>
                    <a:pt x="44" y="3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50" y="27"/>
                    <a:pt x="53" y="27"/>
                  </a:cubicBezTo>
                  <a:lnTo>
                    <a:pt x="53" y="40"/>
                  </a:lnTo>
                  <a:close/>
                  <a:moveTo>
                    <a:pt x="71" y="41"/>
                  </a:moveTo>
                  <a:cubicBezTo>
                    <a:pt x="70" y="41"/>
                    <a:pt x="69" y="41"/>
                    <a:pt x="67" y="41"/>
                  </a:cubicBezTo>
                  <a:cubicBezTo>
                    <a:pt x="66" y="41"/>
                    <a:pt x="64" y="41"/>
                    <a:pt x="62" y="41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6" y="28"/>
                    <a:pt x="67" y="28"/>
                  </a:cubicBezTo>
                  <a:cubicBezTo>
                    <a:pt x="69" y="28"/>
                    <a:pt x="70" y="28"/>
                    <a:pt x="71" y="28"/>
                  </a:cubicBezTo>
                  <a:lnTo>
                    <a:pt x="71" y="41"/>
                  </a:lnTo>
                  <a:close/>
                  <a:moveTo>
                    <a:pt x="126" y="27"/>
                  </a:moveTo>
                  <a:cubicBezTo>
                    <a:pt x="125" y="28"/>
                    <a:pt x="122" y="30"/>
                    <a:pt x="119" y="3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1" y="17"/>
                    <a:pt x="124" y="15"/>
                    <a:pt x="126" y="14"/>
                  </a:cubicBezTo>
                  <a:lnTo>
                    <a:pt x="126" y="27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4600575" y="5484813"/>
              <a:ext cx="1271588" cy="417512"/>
            </a:xfrm>
            <a:custGeom>
              <a:avLst/>
              <a:gdLst>
                <a:gd name="T0" fmla="*/ 0 w 134"/>
                <a:gd name="T1" fmla="*/ 180519 h 44"/>
                <a:gd name="T2" fmla="*/ 635914 w 134"/>
                <a:gd name="T3" fmla="*/ 418044 h 44"/>
                <a:gd name="T4" fmla="*/ 1271827 w 134"/>
                <a:gd name="T5" fmla="*/ 190020 h 44"/>
                <a:gd name="T6" fmla="*/ 1271827 w 134"/>
                <a:gd name="T7" fmla="*/ 180519 h 44"/>
                <a:gd name="T8" fmla="*/ 1271827 w 134"/>
                <a:gd name="T9" fmla="*/ 180519 h 44"/>
                <a:gd name="T10" fmla="*/ 1271827 w 134"/>
                <a:gd name="T11" fmla="*/ 66507 h 44"/>
                <a:gd name="T12" fmla="*/ 664387 w 134"/>
                <a:gd name="T13" fmla="*/ 218523 h 44"/>
                <a:gd name="T14" fmla="*/ 9491 w 134"/>
                <a:gd name="T15" fmla="*/ 0 h 44"/>
                <a:gd name="T16" fmla="*/ 0 w 134"/>
                <a:gd name="T17" fmla="*/ 19002 h 44"/>
                <a:gd name="T18" fmla="*/ 0 w 134"/>
                <a:gd name="T19" fmla="*/ 28503 h 44"/>
                <a:gd name="T20" fmla="*/ 0 w 134"/>
                <a:gd name="T21" fmla="*/ 180519 h 44"/>
                <a:gd name="T22" fmla="*/ 1129458 w 134"/>
                <a:gd name="T23" fmla="*/ 190020 h 44"/>
                <a:gd name="T24" fmla="*/ 1195897 w 134"/>
                <a:gd name="T25" fmla="*/ 161517 h 44"/>
                <a:gd name="T26" fmla="*/ 1195897 w 134"/>
                <a:gd name="T27" fmla="*/ 256527 h 44"/>
                <a:gd name="T28" fmla="*/ 1129458 w 134"/>
                <a:gd name="T29" fmla="*/ 304032 h 44"/>
                <a:gd name="T30" fmla="*/ 1129458 w 134"/>
                <a:gd name="T31" fmla="*/ 190020 h 44"/>
                <a:gd name="T32" fmla="*/ 588457 w 134"/>
                <a:gd name="T33" fmla="*/ 266028 h 44"/>
                <a:gd name="T34" fmla="*/ 635914 w 134"/>
                <a:gd name="T35" fmla="*/ 266028 h 44"/>
                <a:gd name="T36" fmla="*/ 673878 w 134"/>
                <a:gd name="T37" fmla="*/ 266028 h 44"/>
                <a:gd name="T38" fmla="*/ 673878 w 134"/>
                <a:gd name="T39" fmla="*/ 389541 h 44"/>
                <a:gd name="T40" fmla="*/ 635914 w 134"/>
                <a:gd name="T41" fmla="*/ 389541 h 44"/>
                <a:gd name="T42" fmla="*/ 588457 w 134"/>
                <a:gd name="T43" fmla="*/ 389541 h 44"/>
                <a:gd name="T44" fmla="*/ 588457 w 134"/>
                <a:gd name="T45" fmla="*/ 266028 h 44"/>
                <a:gd name="T46" fmla="*/ 417615 w 134"/>
                <a:gd name="T47" fmla="*/ 247026 h 44"/>
                <a:gd name="T48" fmla="*/ 503036 w 134"/>
                <a:gd name="T49" fmla="*/ 256527 h 44"/>
                <a:gd name="T50" fmla="*/ 503036 w 134"/>
                <a:gd name="T51" fmla="*/ 380040 h 44"/>
                <a:gd name="T52" fmla="*/ 417615 w 134"/>
                <a:gd name="T53" fmla="*/ 370539 h 44"/>
                <a:gd name="T54" fmla="*/ 417615 w 134"/>
                <a:gd name="T55" fmla="*/ 247026 h 44"/>
                <a:gd name="T56" fmla="*/ 237281 w 134"/>
                <a:gd name="T57" fmla="*/ 209022 h 44"/>
                <a:gd name="T58" fmla="*/ 322702 w 134"/>
                <a:gd name="T59" fmla="*/ 228024 h 44"/>
                <a:gd name="T60" fmla="*/ 322702 w 134"/>
                <a:gd name="T61" fmla="*/ 361038 h 44"/>
                <a:gd name="T62" fmla="*/ 237281 w 134"/>
                <a:gd name="T63" fmla="*/ 332535 h 44"/>
                <a:gd name="T64" fmla="*/ 237281 w 134"/>
                <a:gd name="T65" fmla="*/ 209022 h 44"/>
                <a:gd name="T66" fmla="*/ 66439 w 134"/>
                <a:gd name="T67" fmla="*/ 114012 h 44"/>
                <a:gd name="T68" fmla="*/ 151860 w 134"/>
                <a:gd name="T69" fmla="*/ 171018 h 44"/>
                <a:gd name="T70" fmla="*/ 151860 w 134"/>
                <a:gd name="T71" fmla="*/ 304032 h 44"/>
                <a:gd name="T72" fmla="*/ 66439 w 134"/>
                <a:gd name="T73" fmla="*/ 247026 h 44"/>
                <a:gd name="T74" fmla="*/ 66439 w 134"/>
                <a:gd name="T75" fmla="*/ 114012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44">
                  <a:moveTo>
                    <a:pt x="0" y="19"/>
                  </a:moveTo>
                  <a:cubicBezTo>
                    <a:pt x="0" y="33"/>
                    <a:pt x="30" y="44"/>
                    <a:pt x="67" y="44"/>
                  </a:cubicBezTo>
                  <a:cubicBezTo>
                    <a:pt x="103" y="44"/>
                    <a:pt x="133" y="34"/>
                    <a:pt x="134" y="20"/>
                  </a:cubicBezTo>
                  <a:cubicBezTo>
                    <a:pt x="134" y="20"/>
                    <a:pt x="134" y="20"/>
                    <a:pt x="134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22" y="17"/>
                    <a:pt x="96" y="23"/>
                    <a:pt x="70" y="23"/>
                  </a:cubicBezTo>
                  <a:cubicBezTo>
                    <a:pt x="40" y="23"/>
                    <a:pt x="9" y="15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119" y="20"/>
                  </a:moveTo>
                  <a:cubicBezTo>
                    <a:pt x="121" y="19"/>
                    <a:pt x="125" y="18"/>
                    <a:pt x="126" y="1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9"/>
                    <a:pt x="122" y="30"/>
                    <a:pt x="119" y="32"/>
                  </a:cubicBezTo>
                  <a:lnTo>
                    <a:pt x="119" y="20"/>
                  </a:lnTo>
                  <a:close/>
                  <a:moveTo>
                    <a:pt x="62" y="28"/>
                  </a:moveTo>
                  <a:cubicBezTo>
                    <a:pt x="64" y="28"/>
                    <a:pt x="66" y="28"/>
                    <a:pt x="67" y="28"/>
                  </a:cubicBezTo>
                  <a:cubicBezTo>
                    <a:pt x="69" y="28"/>
                    <a:pt x="70" y="28"/>
                    <a:pt x="71" y="2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0" y="41"/>
                    <a:pt x="69" y="41"/>
                    <a:pt x="67" y="41"/>
                  </a:cubicBezTo>
                  <a:cubicBezTo>
                    <a:pt x="66" y="41"/>
                    <a:pt x="64" y="41"/>
                    <a:pt x="62" y="41"/>
                  </a:cubicBezTo>
                  <a:lnTo>
                    <a:pt x="62" y="28"/>
                  </a:lnTo>
                  <a:close/>
                  <a:moveTo>
                    <a:pt x="44" y="26"/>
                  </a:moveTo>
                  <a:cubicBezTo>
                    <a:pt x="47" y="27"/>
                    <a:pt x="50" y="27"/>
                    <a:pt x="53" y="27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0"/>
                    <a:pt x="47" y="40"/>
                    <a:pt x="44" y="39"/>
                  </a:cubicBezTo>
                  <a:lnTo>
                    <a:pt x="44" y="26"/>
                  </a:lnTo>
                  <a:close/>
                  <a:moveTo>
                    <a:pt x="25" y="22"/>
                  </a:moveTo>
                  <a:cubicBezTo>
                    <a:pt x="28" y="23"/>
                    <a:pt x="31" y="24"/>
                    <a:pt x="34" y="2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1" y="37"/>
                    <a:pt x="28" y="36"/>
                    <a:pt x="25" y="35"/>
                  </a:cubicBezTo>
                  <a:lnTo>
                    <a:pt x="25" y="22"/>
                  </a:lnTo>
                  <a:close/>
                  <a:moveTo>
                    <a:pt x="7" y="12"/>
                  </a:moveTo>
                  <a:cubicBezTo>
                    <a:pt x="9" y="15"/>
                    <a:pt x="12" y="17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0"/>
                    <a:pt x="8" y="27"/>
                    <a:pt x="7" y="26"/>
                  </a:cubicBezTo>
                  <a:lnTo>
                    <a:pt x="7" y="12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4600575" y="5997575"/>
              <a:ext cx="1271588" cy="417513"/>
            </a:xfrm>
            <a:custGeom>
              <a:avLst/>
              <a:gdLst>
                <a:gd name="T0" fmla="*/ 9491 w 134"/>
                <a:gd name="T1" fmla="*/ 0 h 44"/>
                <a:gd name="T2" fmla="*/ 0 w 134"/>
                <a:gd name="T3" fmla="*/ 19002 h 44"/>
                <a:gd name="T4" fmla="*/ 0 w 134"/>
                <a:gd name="T5" fmla="*/ 19002 h 44"/>
                <a:gd name="T6" fmla="*/ 0 w 134"/>
                <a:gd name="T7" fmla="*/ 180519 h 44"/>
                <a:gd name="T8" fmla="*/ 0 w 134"/>
                <a:gd name="T9" fmla="*/ 180519 h 44"/>
                <a:gd name="T10" fmla="*/ 635914 w 134"/>
                <a:gd name="T11" fmla="*/ 418044 h 44"/>
                <a:gd name="T12" fmla="*/ 1271827 w 134"/>
                <a:gd name="T13" fmla="*/ 190020 h 44"/>
                <a:gd name="T14" fmla="*/ 1271827 w 134"/>
                <a:gd name="T15" fmla="*/ 180519 h 44"/>
                <a:gd name="T16" fmla="*/ 1271827 w 134"/>
                <a:gd name="T17" fmla="*/ 180519 h 44"/>
                <a:gd name="T18" fmla="*/ 1271827 w 134"/>
                <a:gd name="T19" fmla="*/ 57006 h 44"/>
                <a:gd name="T20" fmla="*/ 664387 w 134"/>
                <a:gd name="T21" fmla="*/ 209022 h 44"/>
                <a:gd name="T22" fmla="*/ 9491 w 134"/>
                <a:gd name="T23" fmla="*/ 0 h 44"/>
                <a:gd name="T24" fmla="*/ 151860 w 134"/>
                <a:gd name="T25" fmla="*/ 294531 h 44"/>
                <a:gd name="T26" fmla="*/ 66439 w 134"/>
                <a:gd name="T27" fmla="*/ 237525 h 44"/>
                <a:gd name="T28" fmla="*/ 66439 w 134"/>
                <a:gd name="T29" fmla="*/ 114012 h 44"/>
                <a:gd name="T30" fmla="*/ 151860 w 134"/>
                <a:gd name="T31" fmla="*/ 171018 h 44"/>
                <a:gd name="T32" fmla="*/ 151860 w 134"/>
                <a:gd name="T33" fmla="*/ 294531 h 44"/>
                <a:gd name="T34" fmla="*/ 322702 w 134"/>
                <a:gd name="T35" fmla="*/ 351537 h 44"/>
                <a:gd name="T36" fmla="*/ 237281 w 134"/>
                <a:gd name="T37" fmla="*/ 332535 h 44"/>
                <a:gd name="T38" fmla="*/ 237281 w 134"/>
                <a:gd name="T39" fmla="*/ 199521 h 44"/>
                <a:gd name="T40" fmla="*/ 322702 w 134"/>
                <a:gd name="T41" fmla="*/ 228024 h 44"/>
                <a:gd name="T42" fmla="*/ 322702 w 134"/>
                <a:gd name="T43" fmla="*/ 351537 h 44"/>
                <a:gd name="T44" fmla="*/ 503036 w 134"/>
                <a:gd name="T45" fmla="*/ 380040 h 44"/>
                <a:gd name="T46" fmla="*/ 417615 w 134"/>
                <a:gd name="T47" fmla="*/ 370539 h 44"/>
                <a:gd name="T48" fmla="*/ 417615 w 134"/>
                <a:gd name="T49" fmla="*/ 247026 h 44"/>
                <a:gd name="T50" fmla="*/ 503036 w 134"/>
                <a:gd name="T51" fmla="*/ 256527 h 44"/>
                <a:gd name="T52" fmla="*/ 503036 w 134"/>
                <a:gd name="T53" fmla="*/ 380040 h 44"/>
                <a:gd name="T54" fmla="*/ 1129458 w 134"/>
                <a:gd name="T55" fmla="*/ 190020 h 44"/>
                <a:gd name="T56" fmla="*/ 1195897 w 134"/>
                <a:gd name="T57" fmla="*/ 161517 h 44"/>
                <a:gd name="T58" fmla="*/ 1195897 w 134"/>
                <a:gd name="T59" fmla="*/ 256527 h 44"/>
                <a:gd name="T60" fmla="*/ 1129458 w 134"/>
                <a:gd name="T61" fmla="*/ 294531 h 44"/>
                <a:gd name="T62" fmla="*/ 1129458 w 134"/>
                <a:gd name="T63" fmla="*/ 190020 h 44"/>
                <a:gd name="T64" fmla="*/ 673878 w 134"/>
                <a:gd name="T65" fmla="*/ 380040 h 44"/>
                <a:gd name="T66" fmla="*/ 635914 w 134"/>
                <a:gd name="T67" fmla="*/ 380040 h 44"/>
                <a:gd name="T68" fmla="*/ 588457 w 134"/>
                <a:gd name="T69" fmla="*/ 380040 h 44"/>
                <a:gd name="T70" fmla="*/ 588457 w 134"/>
                <a:gd name="T71" fmla="*/ 256527 h 44"/>
                <a:gd name="T72" fmla="*/ 635914 w 134"/>
                <a:gd name="T73" fmla="*/ 256527 h 44"/>
                <a:gd name="T74" fmla="*/ 673878 w 134"/>
                <a:gd name="T75" fmla="*/ 256527 h 44"/>
                <a:gd name="T76" fmla="*/ 673878 w 134"/>
                <a:gd name="T77" fmla="*/ 380040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44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3"/>
                    <a:pt x="30" y="44"/>
                    <a:pt x="67" y="44"/>
                  </a:cubicBezTo>
                  <a:cubicBezTo>
                    <a:pt x="103" y="44"/>
                    <a:pt x="133" y="33"/>
                    <a:pt x="134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2" y="17"/>
                    <a:pt x="96" y="22"/>
                    <a:pt x="70" y="22"/>
                  </a:cubicBezTo>
                  <a:cubicBezTo>
                    <a:pt x="40" y="22"/>
                    <a:pt x="9" y="14"/>
                    <a:pt x="1" y="0"/>
                  </a:cubicBezTo>
                  <a:close/>
                  <a:moveTo>
                    <a:pt x="16" y="31"/>
                  </a:moveTo>
                  <a:cubicBezTo>
                    <a:pt x="12" y="30"/>
                    <a:pt x="8" y="27"/>
                    <a:pt x="7" y="2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12" y="16"/>
                    <a:pt x="16" y="18"/>
                  </a:cubicBezTo>
                  <a:lnTo>
                    <a:pt x="16" y="31"/>
                  </a:lnTo>
                  <a:close/>
                  <a:moveTo>
                    <a:pt x="34" y="37"/>
                  </a:moveTo>
                  <a:cubicBezTo>
                    <a:pt x="31" y="36"/>
                    <a:pt x="28" y="36"/>
                    <a:pt x="25" y="3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2"/>
                    <a:pt x="31" y="23"/>
                    <a:pt x="34" y="24"/>
                  </a:cubicBezTo>
                  <a:lnTo>
                    <a:pt x="34" y="37"/>
                  </a:lnTo>
                  <a:close/>
                  <a:moveTo>
                    <a:pt x="53" y="40"/>
                  </a:moveTo>
                  <a:cubicBezTo>
                    <a:pt x="50" y="39"/>
                    <a:pt x="47" y="39"/>
                    <a:pt x="44" y="3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50" y="26"/>
                    <a:pt x="53" y="27"/>
                  </a:cubicBezTo>
                  <a:lnTo>
                    <a:pt x="53" y="40"/>
                  </a:lnTo>
                  <a:close/>
                  <a:moveTo>
                    <a:pt x="119" y="20"/>
                  </a:moveTo>
                  <a:cubicBezTo>
                    <a:pt x="121" y="19"/>
                    <a:pt x="125" y="18"/>
                    <a:pt x="126" y="1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8"/>
                    <a:pt x="122" y="30"/>
                    <a:pt x="119" y="31"/>
                  </a:cubicBezTo>
                  <a:lnTo>
                    <a:pt x="119" y="20"/>
                  </a:lnTo>
                  <a:close/>
                  <a:moveTo>
                    <a:pt x="71" y="40"/>
                  </a:moveTo>
                  <a:cubicBezTo>
                    <a:pt x="70" y="40"/>
                    <a:pt x="69" y="40"/>
                    <a:pt x="67" y="40"/>
                  </a:cubicBezTo>
                  <a:cubicBezTo>
                    <a:pt x="66" y="40"/>
                    <a:pt x="64" y="40"/>
                    <a:pt x="62" y="40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7"/>
                    <a:pt x="66" y="27"/>
                    <a:pt x="67" y="27"/>
                  </a:cubicBezTo>
                  <a:cubicBezTo>
                    <a:pt x="69" y="27"/>
                    <a:pt x="70" y="27"/>
                    <a:pt x="71" y="27"/>
                  </a:cubicBezTo>
                  <a:lnTo>
                    <a:pt x="71" y="4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4629150" y="5256213"/>
              <a:ext cx="1271588" cy="401637"/>
            </a:xfrm>
            <a:custGeom>
              <a:avLst/>
              <a:gdLst>
                <a:gd name="T0" fmla="*/ 1195897 w 134"/>
                <a:gd name="T1" fmla="*/ 114386 h 42"/>
                <a:gd name="T2" fmla="*/ 1195897 w 134"/>
                <a:gd name="T3" fmla="*/ 228771 h 42"/>
                <a:gd name="T4" fmla="*/ 1129458 w 134"/>
                <a:gd name="T5" fmla="*/ 276432 h 42"/>
                <a:gd name="T6" fmla="*/ 1129458 w 134"/>
                <a:gd name="T7" fmla="*/ 152514 h 42"/>
                <a:gd name="T8" fmla="*/ 673878 w 134"/>
                <a:gd name="T9" fmla="*/ 238304 h 42"/>
                <a:gd name="T10" fmla="*/ 673878 w 134"/>
                <a:gd name="T11" fmla="*/ 362221 h 42"/>
                <a:gd name="T12" fmla="*/ 635914 w 134"/>
                <a:gd name="T13" fmla="*/ 362221 h 42"/>
                <a:gd name="T14" fmla="*/ 588457 w 134"/>
                <a:gd name="T15" fmla="*/ 362221 h 42"/>
                <a:gd name="T16" fmla="*/ 588457 w 134"/>
                <a:gd name="T17" fmla="*/ 238304 h 42"/>
                <a:gd name="T18" fmla="*/ 503036 w 134"/>
                <a:gd name="T19" fmla="*/ 238304 h 42"/>
                <a:gd name="T20" fmla="*/ 503036 w 134"/>
                <a:gd name="T21" fmla="*/ 352689 h 42"/>
                <a:gd name="T22" fmla="*/ 417615 w 134"/>
                <a:gd name="T23" fmla="*/ 343157 h 42"/>
                <a:gd name="T24" fmla="*/ 417615 w 134"/>
                <a:gd name="T25" fmla="*/ 228771 h 42"/>
                <a:gd name="T26" fmla="*/ 322702 w 134"/>
                <a:gd name="T27" fmla="*/ 209707 h 42"/>
                <a:gd name="T28" fmla="*/ 322702 w 134"/>
                <a:gd name="T29" fmla="*/ 333625 h 42"/>
                <a:gd name="T30" fmla="*/ 237281 w 134"/>
                <a:gd name="T31" fmla="*/ 305029 h 42"/>
                <a:gd name="T32" fmla="*/ 237281 w 134"/>
                <a:gd name="T33" fmla="*/ 190643 h 42"/>
                <a:gd name="T34" fmla="*/ 151860 w 134"/>
                <a:gd name="T35" fmla="*/ 152514 h 42"/>
                <a:gd name="T36" fmla="*/ 151860 w 134"/>
                <a:gd name="T37" fmla="*/ 276432 h 42"/>
                <a:gd name="T38" fmla="*/ 66439 w 134"/>
                <a:gd name="T39" fmla="*/ 219239 h 42"/>
                <a:gd name="T40" fmla="*/ 66439 w 134"/>
                <a:gd name="T41" fmla="*/ 104854 h 42"/>
                <a:gd name="T42" fmla="*/ 0 w 134"/>
                <a:gd name="T43" fmla="*/ 0 h 42"/>
                <a:gd name="T44" fmla="*/ 0 w 134"/>
                <a:gd name="T45" fmla="*/ 152514 h 42"/>
                <a:gd name="T46" fmla="*/ 0 w 134"/>
                <a:gd name="T47" fmla="*/ 152514 h 42"/>
                <a:gd name="T48" fmla="*/ 635914 w 134"/>
                <a:gd name="T49" fmla="*/ 400350 h 42"/>
                <a:gd name="T50" fmla="*/ 1271827 w 134"/>
                <a:gd name="T51" fmla="*/ 162046 h 42"/>
                <a:gd name="T52" fmla="*/ 1271827 w 134"/>
                <a:gd name="T53" fmla="*/ 152514 h 42"/>
                <a:gd name="T54" fmla="*/ 1271827 w 134"/>
                <a:gd name="T55" fmla="*/ 152514 h 42"/>
                <a:gd name="T56" fmla="*/ 1271827 w 134"/>
                <a:gd name="T57" fmla="*/ 0 h 42"/>
                <a:gd name="T58" fmla="*/ 1195897 w 134"/>
                <a:gd name="T59" fmla="*/ 114386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4" h="42">
                  <a:moveTo>
                    <a:pt x="126" y="12"/>
                  </a:moveTo>
                  <a:cubicBezTo>
                    <a:pt x="126" y="24"/>
                    <a:pt x="126" y="24"/>
                    <a:pt x="126" y="24"/>
                  </a:cubicBezTo>
                  <a:cubicBezTo>
                    <a:pt x="125" y="26"/>
                    <a:pt x="122" y="28"/>
                    <a:pt x="119" y="2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08" y="21"/>
                    <a:pt x="91" y="25"/>
                    <a:pt x="71" y="25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0" y="38"/>
                    <a:pt x="69" y="38"/>
                    <a:pt x="67" y="38"/>
                  </a:cubicBezTo>
                  <a:cubicBezTo>
                    <a:pt x="66" y="38"/>
                    <a:pt x="64" y="38"/>
                    <a:pt x="62" y="3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9" y="25"/>
                    <a:pt x="56" y="25"/>
                    <a:pt x="53" y="25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0" y="37"/>
                    <a:pt x="47" y="37"/>
                    <a:pt x="44" y="3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3"/>
                    <a:pt x="37" y="23"/>
                    <a:pt x="34" y="2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1" y="34"/>
                    <a:pt x="28" y="33"/>
                    <a:pt x="25" y="3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2" y="19"/>
                    <a:pt x="19" y="17"/>
                    <a:pt x="16" y="16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27"/>
                    <a:pt x="8" y="25"/>
                    <a:pt x="7" y="2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0"/>
                    <a:pt x="30" y="42"/>
                    <a:pt x="67" y="42"/>
                  </a:cubicBezTo>
                  <a:cubicBezTo>
                    <a:pt x="103" y="42"/>
                    <a:pt x="133" y="31"/>
                    <a:pt x="134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4"/>
                    <a:pt x="131" y="8"/>
                    <a:pt x="126" y="1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5900738" y="5230813"/>
              <a:ext cx="0" cy="25400"/>
            </a:xfrm>
            <a:custGeom>
              <a:avLst/>
              <a:gdLst>
                <a:gd name="T0" fmla="*/ 17695 h 3"/>
                <a:gd name="T1" fmla="*/ 26542 h 3"/>
                <a:gd name="T2" fmla="*/ 17695 h 3"/>
                <a:gd name="T3" fmla="*/ 0 h 3"/>
                <a:gd name="T4" fmla="*/ 17695 h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629150" y="5230813"/>
              <a:ext cx="7938" cy="25400"/>
            </a:xfrm>
            <a:custGeom>
              <a:avLst/>
              <a:gdLst>
                <a:gd name="T0" fmla="*/ 8847 w 1"/>
                <a:gd name="T1" fmla="*/ 0 h 3"/>
                <a:gd name="T2" fmla="*/ 0 w 1"/>
                <a:gd name="T3" fmla="*/ 17695 h 3"/>
                <a:gd name="T4" fmla="*/ 0 w 1"/>
                <a:gd name="T5" fmla="*/ 26542 h 3"/>
                <a:gd name="T6" fmla="*/ 0 w 1"/>
                <a:gd name="T7" fmla="*/ 17695 h 3"/>
                <a:gd name="T8" fmla="*/ 8847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5311775" y="5276850"/>
              <a:ext cx="104775" cy="85725"/>
            </a:xfrm>
            <a:custGeom>
              <a:avLst/>
              <a:gdLst>
                <a:gd name="T0" fmla="*/ 85057 w 11"/>
                <a:gd name="T1" fmla="*/ 28755 h 9"/>
                <a:gd name="T2" fmla="*/ 47254 w 11"/>
                <a:gd name="T3" fmla="*/ 9585 h 9"/>
                <a:gd name="T4" fmla="*/ 0 w 11"/>
                <a:gd name="T5" fmla="*/ 0 h 9"/>
                <a:gd name="T6" fmla="*/ 0 w 11"/>
                <a:gd name="T7" fmla="*/ 86264 h 9"/>
                <a:gd name="T8" fmla="*/ 66156 w 11"/>
                <a:gd name="T9" fmla="*/ 76679 h 9"/>
                <a:gd name="T10" fmla="*/ 85057 w 11"/>
                <a:gd name="T11" fmla="*/ 2875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">
                  <a:moveTo>
                    <a:pt x="9" y="3"/>
                  </a:moveTo>
                  <a:cubicBezTo>
                    <a:pt x="8" y="2"/>
                    <a:pt x="7" y="1"/>
                    <a:pt x="5" y="1"/>
                  </a:cubicBezTo>
                  <a:cubicBezTo>
                    <a:pt x="4" y="1"/>
                    <a:pt x="3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5" y="8"/>
                    <a:pt x="7" y="8"/>
                  </a:cubicBezTo>
                  <a:cubicBezTo>
                    <a:pt x="10" y="6"/>
                    <a:pt x="11" y="4"/>
                    <a:pt x="9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5121275" y="5135563"/>
              <a:ext cx="104775" cy="84137"/>
            </a:xfrm>
            <a:custGeom>
              <a:avLst/>
              <a:gdLst>
                <a:gd name="T0" fmla="*/ 18902 w 11"/>
                <a:gd name="T1" fmla="*/ 56034 h 9"/>
                <a:gd name="T2" fmla="*/ 85057 w 11"/>
                <a:gd name="T3" fmla="*/ 74712 h 9"/>
                <a:gd name="T4" fmla="*/ 103959 w 11"/>
                <a:gd name="T5" fmla="*/ 84051 h 9"/>
                <a:gd name="T6" fmla="*/ 103959 w 11"/>
                <a:gd name="T7" fmla="*/ 0 h 9"/>
                <a:gd name="T8" fmla="*/ 37803 w 11"/>
                <a:gd name="T9" fmla="*/ 9339 h 9"/>
                <a:gd name="T10" fmla="*/ 18902 w 11"/>
                <a:gd name="T11" fmla="*/ 5603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">
                  <a:moveTo>
                    <a:pt x="2" y="6"/>
                  </a:moveTo>
                  <a:cubicBezTo>
                    <a:pt x="4" y="7"/>
                    <a:pt x="6" y="8"/>
                    <a:pt x="9" y="8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1" y="2"/>
                    <a:pt x="0" y="5"/>
                    <a:pt x="2" y="6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4724400" y="5048250"/>
              <a:ext cx="1090613" cy="390525"/>
            </a:xfrm>
            <a:custGeom>
              <a:avLst/>
              <a:gdLst>
                <a:gd name="T0" fmla="*/ 0 w 115"/>
                <a:gd name="T1" fmla="*/ 199392 h 41"/>
                <a:gd name="T2" fmla="*/ 540486 w 115"/>
                <a:gd name="T3" fmla="*/ 389289 h 41"/>
                <a:gd name="T4" fmla="*/ 1090454 w 115"/>
                <a:gd name="T5" fmla="*/ 199392 h 41"/>
                <a:gd name="T6" fmla="*/ 540486 w 115"/>
                <a:gd name="T7" fmla="*/ 0 h 41"/>
                <a:gd name="T8" fmla="*/ 0 w 115"/>
                <a:gd name="T9" fmla="*/ 199392 h 41"/>
                <a:gd name="T10" fmla="*/ 587897 w 115"/>
                <a:gd name="T11" fmla="*/ 28485 h 41"/>
                <a:gd name="T12" fmla="*/ 587897 w 115"/>
                <a:gd name="T13" fmla="*/ 47474 h 41"/>
                <a:gd name="T14" fmla="*/ 635308 w 115"/>
                <a:gd name="T15" fmla="*/ 56969 h 41"/>
                <a:gd name="T16" fmla="*/ 768059 w 115"/>
                <a:gd name="T17" fmla="*/ 94949 h 41"/>
                <a:gd name="T18" fmla="*/ 692201 w 115"/>
                <a:gd name="T19" fmla="*/ 113938 h 41"/>
                <a:gd name="T20" fmla="*/ 692201 w 115"/>
                <a:gd name="T21" fmla="*/ 113938 h 41"/>
                <a:gd name="T22" fmla="*/ 692201 w 115"/>
                <a:gd name="T23" fmla="*/ 113938 h 41"/>
                <a:gd name="T24" fmla="*/ 692201 w 115"/>
                <a:gd name="T25" fmla="*/ 113938 h 41"/>
                <a:gd name="T26" fmla="*/ 682719 w 115"/>
                <a:gd name="T27" fmla="*/ 104443 h 41"/>
                <a:gd name="T28" fmla="*/ 616344 w 115"/>
                <a:gd name="T29" fmla="*/ 85454 h 41"/>
                <a:gd name="T30" fmla="*/ 587897 w 115"/>
                <a:gd name="T31" fmla="*/ 85454 h 41"/>
                <a:gd name="T32" fmla="*/ 587897 w 115"/>
                <a:gd name="T33" fmla="*/ 180402 h 41"/>
                <a:gd name="T34" fmla="*/ 758577 w 115"/>
                <a:gd name="T35" fmla="*/ 237371 h 41"/>
                <a:gd name="T36" fmla="*/ 711166 w 115"/>
                <a:gd name="T37" fmla="*/ 322825 h 41"/>
                <a:gd name="T38" fmla="*/ 587897 w 115"/>
                <a:gd name="T39" fmla="*/ 341815 h 41"/>
                <a:gd name="T40" fmla="*/ 587897 w 115"/>
                <a:gd name="T41" fmla="*/ 360804 h 41"/>
                <a:gd name="T42" fmla="*/ 578415 w 115"/>
                <a:gd name="T43" fmla="*/ 370299 h 41"/>
                <a:gd name="T44" fmla="*/ 521521 w 115"/>
                <a:gd name="T45" fmla="*/ 370299 h 41"/>
                <a:gd name="T46" fmla="*/ 502557 w 115"/>
                <a:gd name="T47" fmla="*/ 360804 h 41"/>
                <a:gd name="T48" fmla="*/ 502557 w 115"/>
                <a:gd name="T49" fmla="*/ 341815 h 41"/>
                <a:gd name="T50" fmla="*/ 322395 w 115"/>
                <a:gd name="T51" fmla="*/ 303835 h 41"/>
                <a:gd name="T52" fmla="*/ 388771 w 115"/>
                <a:gd name="T53" fmla="*/ 275351 h 41"/>
                <a:gd name="T54" fmla="*/ 398253 w 115"/>
                <a:gd name="T55" fmla="*/ 284846 h 41"/>
                <a:gd name="T56" fmla="*/ 398253 w 115"/>
                <a:gd name="T57" fmla="*/ 284846 h 41"/>
                <a:gd name="T58" fmla="*/ 398253 w 115"/>
                <a:gd name="T59" fmla="*/ 284846 h 41"/>
                <a:gd name="T60" fmla="*/ 407735 w 115"/>
                <a:gd name="T61" fmla="*/ 284846 h 41"/>
                <a:gd name="T62" fmla="*/ 474110 w 115"/>
                <a:gd name="T63" fmla="*/ 303835 h 41"/>
                <a:gd name="T64" fmla="*/ 502557 w 115"/>
                <a:gd name="T65" fmla="*/ 303835 h 41"/>
                <a:gd name="T66" fmla="*/ 502557 w 115"/>
                <a:gd name="T67" fmla="*/ 208887 h 41"/>
                <a:gd name="T68" fmla="*/ 398253 w 115"/>
                <a:gd name="T69" fmla="*/ 189897 h 41"/>
                <a:gd name="T70" fmla="*/ 341360 w 115"/>
                <a:gd name="T71" fmla="*/ 161413 h 41"/>
                <a:gd name="T72" fmla="*/ 379288 w 115"/>
                <a:gd name="T73" fmla="*/ 75959 h 41"/>
                <a:gd name="T74" fmla="*/ 502557 w 115"/>
                <a:gd name="T75" fmla="*/ 47474 h 41"/>
                <a:gd name="T76" fmla="*/ 502557 w 115"/>
                <a:gd name="T77" fmla="*/ 28485 h 41"/>
                <a:gd name="T78" fmla="*/ 521521 w 115"/>
                <a:gd name="T79" fmla="*/ 18990 h 41"/>
                <a:gd name="T80" fmla="*/ 578415 w 115"/>
                <a:gd name="T81" fmla="*/ 18990 h 41"/>
                <a:gd name="T82" fmla="*/ 587897 w 115"/>
                <a:gd name="T83" fmla="*/ 28485 h 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41">
                  <a:moveTo>
                    <a:pt x="0" y="21"/>
                  </a:moveTo>
                  <a:cubicBezTo>
                    <a:pt x="0" y="32"/>
                    <a:pt x="25" y="41"/>
                    <a:pt x="57" y="41"/>
                  </a:cubicBezTo>
                  <a:cubicBezTo>
                    <a:pt x="89" y="41"/>
                    <a:pt x="115" y="32"/>
                    <a:pt x="115" y="21"/>
                  </a:cubicBezTo>
                  <a:cubicBezTo>
                    <a:pt x="115" y="9"/>
                    <a:pt x="89" y="0"/>
                    <a:pt x="57" y="0"/>
                  </a:cubicBezTo>
                  <a:cubicBezTo>
                    <a:pt x="25" y="0"/>
                    <a:pt x="0" y="9"/>
                    <a:pt x="0" y="21"/>
                  </a:cubicBezTo>
                  <a:close/>
                  <a:moveTo>
                    <a:pt x="62" y="3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4" y="5"/>
                    <a:pt x="66" y="6"/>
                    <a:pt x="67" y="6"/>
                  </a:cubicBezTo>
                  <a:cubicBezTo>
                    <a:pt x="72" y="6"/>
                    <a:pt x="78" y="8"/>
                    <a:pt x="81" y="10"/>
                  </a:cubicBezTo>
                  <a:cubicBezTo>
                    <a:pt x="83" y="11"/>
                    <a:pt x="76" y="14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2"/>
                    <a:pt x="72" y="11"/>
                    <a:pt x="72" y="11"/>
                  </a:cubicBezTo>
                  <a:cubicBezTo>
                    <a:pt x="70" y="11"/>
                    <a:pt x="67" y="10"/>
                    <a:pt x="65" y="9"/>
                  </a:cubicBezTo>
                  <a:cubicBezTo>
                    <a:pt x="64" y="9"/>
                    <a:pt x="63" y="9"/>
                    <a:pt x="62" y="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70" y="21"/>
                    <a:pt x="78" y="22"/>
                    <a:pt x="80" y="25"/>
                  </a:cubicBezTo>
                  <a:cubicBezTo>
                    <a:pt x="83" y="28"/>
                    <a:pt x="80" y="32"/>
                    <a:pt x="75" y="34"/>
                  </a:cubicBezTo>
                  <a:cubicBezTo>
                    <a:pt x="72" y="35"/>
                    <a:pt x="67" y="36"/>
                    <a:pt x="62" y="36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3" y="39"/>
                    <a:pt x="53" y="38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45" y="36"/>
                    <a:pt x="37" y="34"/>
                    <a:pt x="34" y="32"/>
                  </a:cubicBezTo>
                  <a:cubicBezTo>
                    <a:pt x="32" y="30"/>
                    <a:pt x="39" y="28"/>
                    <a:pt x="41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3" y="30"/>
                  </a:cubicBezTo>
                  <a:cubicBezTo>
                    <a:pt x="45" y="31"/>
                    <a:pt x="48" y="31"/>
                    <a:pt x="50" y="32"/>
                  </a:cubicBezTo>
                  <a:cubicBezTo>
                    <a:pt x="51" y="32"/>
                    <a:pt x="52" y="32"/>
                    <a:pt x="53" y="3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8" y="21"/>
                    <a:pt x="44" y="20"/>
                    <a:pt x="42" y="20"/>
                  </a:cubicBezTo>
                  <a:cubicBezTo>
                    <a:pt x="40" y="19"/>
                    <a:pt x="37" y="18"/>
                    <a:pt x="36" y="17"/>
                  </a:cubicBezTo>
                  <a:cubicBezTo>
                    <a:pt x="33" y="14"/>
                    <a:pt x="34" y="10"/>
                    <a:pt x="40" y="8"/>
                  </a:cubicBezTo>
                  <a:cubicBezTo>
                    <a:pt x="43" y="7"/>
                    <a:pt x="48" y="6"/>
                    <a:pt x="53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4" y="2"/>
                    <a:pt x="55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2" y="3"/>
                    <a:pt x="62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3138488" y="5997575"/>
              <a:ext cx="1271587" cy="417513"/>
            </a:xfrm>
            <a:custGeom>
              <a:avLst/>
              <a:gdLst>
                <a:gd name="T0" fmla="*/ 0 w 134"/>
                <a:gd name="T1" fmla="*/ 0 h 44"/>
                <a:gd name="T2" fmla="*/ 0 w 134"/>
                <a:gd name="T3" fmla="*/ 19002 h 44"/>
                <a:gd name="T4" fmla="*/ 0 w 134"/>
                <a:gd name="T5" fmla="*/ 19002 h 44"/>
                <a:gd name="T6" fmla="*/ 0 w 134"/>
                <a:gd name="T7" fmla="*/ 180519 h 44"/>
                <a:gd name="T8" fmla="*/ 0 w 134"/>
                <a:gd name="T9" fmla="*/ 180519 h 44"/>
                <a:gd name="T10" fmla="*/ 635914 w 134"/>
                <a:gd name="T11" fmla="*/ 418044 h 44"/>
                <a:gd name="T12" fmla="*/ 1271827 w 134"/>
                <a:gd name="T13" fmla="*/ 190020 h 44"/>
                <a:gd name="T14" fmla="*/ 1271827 w 134"/>
                <a:gd name="T15" fmla="*/ 180519 h 44"/>
                <a:gd name="T16" fmla="*/ 1271827 w 134"/>
                <a:gd name="T17" fmla="*/ 180519 h 44"/>
                <a:gd name="T18" fmla="*/ 1271827 w 134"/>
                <a:gd name="T19" fmla="*/ 57006 h 44"/>
                <a:gd name="T20" fmla="*/ 664387 w 134"/>
                <a:gd name="T21" fmla="*/ 209022 h 44"/>
                <a:gd name="T22" fmla="*/ 0 w 134"/>
                <a:gd name="T23" fmla="*/ 0 h 44"/>
                <a:gd name="T24" fmla="*/ 142369 w 134"/>
                <a:gd name="T25" fmla="*/ 294531 h 44"/>
                <a:gd name="T26" fmla="*/ 56947 w 134"/>
                <a:gd name="T27" fmla="*/ 237525 h 44"/>
                <a:gd name="T28" fmla="*/ 56947 w 134"/>
                <a:gd name="T29" fmla="*/ 114012 h 44"/>
                <a:gd name="T30" fmla="*/ 142369 w 134"/>
                <a:gd name="T31" fmla="*/ 171018 h 44"/>
                <a:gd name="T32" fmla="*/ 142369 w 134"/>
                <a:gd name="T33" fmla="*/ 294531 h 44"/>
                <a:gd name="T34" fmla="*/ 322702 w 134"/>
                <a:gd name="T35" fmla="*/ 351537 h 44"/>
                <a:gd name="T36" fmla="*/ 237281 w 134"/>
                <a:gd name="T37" fmla="*/ 332535 h 44"/>
                <a:gd name="T38" fmla="*/ 237281 w 134"/>
                <a:gd name="T39" fmla="*/ 199521 h 44"/>
                <a:gd name="T40" fmla="*/ 322702 w 134"/>
                <a:gd name="T41" fmla="*/ 228024 h 44"/>
                <a:gd name="T42" fmla="*/ 322702 w 134"/>
                <a:gd name="T43" fmla="*/ 351537 h 44"/>
                <a:gd name="T44" fmla="*/ 493545 w 134"/>
                <a:gd name="T45" fmla="*/ 380040 h 44"/>
                <a:gd name="T46" fmla="*/ 408124 w 134"/>
                <a:gd name="T47" fmla="*/ 370539 h 44"/>
                <a:gd name="T48" fmla="*/ 408124 w 134"/>
                <a:gd name="T49" fmla="*/ 247026 h 44"/>
                <a:gd name="T50" fmla="*/ 493545 w 134"/>
                <a:gd name="T51" fmla="*/ 256527 h 44"/>
                <a:gd name="T52" fmla="*/ 493545 w 134"/>
                <a:gd name="T53" fmla="*/ 380040 h 44"/>
                <a:gd name="T54" fmla="*/ 1129458 w 134"/>
                <a:gd name="T55" fmla="*/ 190020 h 44"/>
                <a:gd name="T56" fmla="*/ 1195897 w 134"/>
                <a:gd name="T57" fmla="*/ 161517 h 44"/>
                <a:gd name="T58" fmla="*/ 1195897 w 134"/>
                <a:gd name="T59" fmla="*/ 256527 h 44"/>
                <a:gd name="T60" fmla="*/ 1129458 w 134"/>
                <a:gd name="T61" fmla="*/ 294531 h 44"/>
                <a:gd name="T62" fmla="*/ 1129458 w 134"/>
                <a:gd name="T63" fmla="*/ 190020 h 44"/>
                <a:gd name="T64" fmla="*/ 664387 w 134"/>
                <a:gd name="T65" fmla="*/ 380040 h 44"/>
                <a:gd name="T66" fmla="*/ 635914 w 134"/>
                <a:gd name="T67" fmla="*/ 380040 h 44"/>
                <a:gd name="T68" fmla="*/ 578966 w 134"/>
                <a:gd name="T69" fmla="*/ 380040 h 44"/>
                <a:gd name="T70" fmla="*/ 578966 w 134"/>
                <a:gd name="T71" fmla="*/ 256527 h 44"/>
                <a:gd name="T72" fmla="*/ 635914 w 134"/>
                <a:gd name="T73" fmla="*/ 256527 h 44"/>
                <a:gd name="T74" fmla="*/ 664387 w 134"/>
                <a:gd name="T75" fmla="*/ 256527 h 44"/>
                <a:gd name="T76" fmla="*/ 664387 w 134"/>
                <a:gd name="T77" fmla="*/ 380040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4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3"/>
                    <a:pt x="30" y="44"/>
                    <a:pt x="67" y="44"/>
                  </a:cubicBezTo>
                  <a:cubicBezTo>
                    <a:pt x="103" y="44"/>
                    <a:pt x="132" y="33"/>
                    <a:pt x="134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21" y="17"/>
                    <a:pt x="95" y="22"/>
                    <a:pt x="70" y="22"/>
                  </a:cubicBezTo>
                  <a:cubicBezTo>
                    <a:pt x="40" y="22"/>
                    <a:pt x="8" y="14"/>
                    <a:pt x="0" y="0"/>
                  </a:cubicBezTo>
                  <a:close/>
                  <a:moveTo>
                    <a:pt x="15" y="31"/>
                  </a:moveTo>
                  <a:cubicBezTo>
                    <a:pt x="12" y="30"/>
                    <a:pt x="7" y="27"/>
                    <a:pt x="6" y="2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4"/>
                    <a:pt x="12" y="16"/>
                    <a:pt x="15" y="18"/>
                  </a:cubicBezTo>
                  <a:lnTo>
                    <a:pt x="15" y="31"/>
                  </a:lnTo>
                  <a:close/>
                  <a:moveTo>
                    <a:pt x="34" y="37"/>
                  </a:moveTo>
                  <a:cubicBezTo>
                    <a:pt x="30" y="36"/>
                    <a:pt x="27" y="36"/>
                    <a:pt x="25" y="3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2"/>
                    <a:pt x="30" y="23"/>
                    <a:pt x="34" y="24"/>
                  </a:cubicBezTo>
                  <a:lnTo>
                    <a:pt x="34" y="37"/>
                  </a:lnTo>
                  <a:close/>
                  <a:moveTo>
                    <a:pt x="52" y="40"/>
                  </a:moveTo>
                  <a:cubicBezTo>
                    <a:pt x="49" y="39"/>
                    <a:pt x="46" y="39"/>
                    <a:pt x="43" y="39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6" y="26"/>
                    <a:pt x="49" y="26"/>
                    <a:pt x="52" y="27"/>
                  </a:cubicBezTo>
                  <a:lnTo>
                    <a:pt x="52" y="40"/>
                  </a:lnTo>
                  <a:close/>
                  <a:moveTo>
                    <a:pt x="119" y="20"/>
                  </a:moveTo>
                  <a:cubicBezTo>
                    <a:pt x="120" y="19"/>
                    <a:pt x="124" y="18"/>
                    <a:pt x="126" y="1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4" y="28"/>
                    <a:pt x="121" y="30"/>
                    <a:pt x="119" y="31"/>
                  </a:cubicBezTo>
                  <a:lnTo>
                    <a:pt x="119" y="20"/>
                  </a:lnTo>
                  <a:close/>
                  <a:moveTo>
                    <a:pt x="70" y="40"/>
                  </a:moveTo>
                  <a:cubicBezTo>
                    <a:pt x="69" y="40"/>
                    <a:pt x="68" y="40"/>
                    <a:pt x="67" y="40"/>
                  </a:cubicBezTo>
                  <a:cubicBezTo>
                    <a:pt x="65" y="40"/>
                    <a:pt x="63" y="40"/>
                    <a:pt x="61" y="40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3" y="27"/>
                    <a:pt x="65" y="27"/>
                    <a:pt x="67" y="27"/>
                  </a:cubicBezTo>
                  <a:cubicBezTo>
                    <a:pt x="68" y="27"/>
                    <a:pt x="69" y="27"/>
                    <a:pt x="70" y="27"/>
                  </a:cubicBezTo>
                  <a:lnTo>
                    <a:pt x="70" y="4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167063" y="5761038"/>
              <a:ext cx="1271587" cy="398462"/>
            </a:xfrm>
            <a:custGeom>
              <a:avLst/>
              <a:gdLst>
                <a:gd name="T0" fmla="*/ 1186406 w 134"/>
                <a:gd name="T1" fmla="*/ 113753 h 42"/>
                <a:gd name="T2" fmla="*/ 1186406 w 134"/>
                <a:gd name="T3" fmla="*/ 236986 h 42"/>
                <a:gd name="T4" fmla="*/ 1129458 w 134"/>
                <a:gd name="T5" fmla="*/ 274904 h 42"/>
                <a:gd name="T6" fmla="*/ 1129458 w 134"/>
                <a:gd name="T7" fmla="*/ 151671 h 42"/>
                <a:gd name="T8" fmla="*/ 664387 w 134"/>
                <a:gd name="T9" fmla="*/ 246466 h 42"/>
                <a:gd name="T10" fmla="*/ 664387 w 134"/>
                <a:gd name="T11" fmla="*/ 369699 h 42"/>
                <a:gd name="T12" fmla="*/ 635914 w 134"/>
                <a:gd name="T13" fmla="*/ 369699 h 42"/>
                <a:gd name="T14" fmla="*/ 578966 w 134"/>
                <a:gd name="T15" fmla="*/ 360219 h 42"/>
                <a:gd name="T16" fmla="*/ 578966 w 134"/>
                <a:gd name="T17" fmla="*/ 246466 h 42"/>
                <a:gd name="T18" fmla="*/ 493545 w 134"/>
                <a:gd name="T19" fmla="*/ 236986 h 42"/>
                <a:gd name="T20" fmla="*/ 493545 w 134"/>
                <a:gd name="T21" fmla="*/ 360219 h 42"/>
                <a:gd name="T22" fmla="*/ 408124 w 134"/>
                <a:gd name="T23" fmla="*/ 350740 h 42"/>
                <a:gd name="T24" fmla="*/ 408124 w 134"/>
                <a:gd name="T25" fmla="*/ 227507 h 42"/>
                <a:gd name="T26" fmla="*/ 322702 w 134"/>
                <a:gd name="T27" fmla="*/ 218027 h 42"/>
                <a:gd name="T28" fmla="*/ 322702 w 134"/>
                <a:gd name="T29" fmla="*/ 331781 h 42"/>
                <a:gd name="T30" fmla="*/ 227790 w 134"/>
                <a:gd name="T31" fmla="*/ 312822 h 42"/>
                <a:gd name="T32" fmla="*/ 227790 w 134"/>
                <a:gd name="T33" fmla="*/ 189589 h 42"/>
                <a:gd name="T34" fmla="*/ 142369 w 134"/>
                <a:gd name="T35" fmla="*/ 161151 h 42"/>
                <a:gd name="T36" fmla="*/ 142369 w 134"/>
                <a:gd name="T37" fmla="*/ 284384 h 42"/>
                <a:gd name="T38" fmla="*/ 56947 w 134"/>
                <a:gd name="T39" fmla="*/ 227507 h 42"/>
                <a:gd name="T40" fmla="*/ 56947 w 134"/>
                <a:gd name="T41" fmla="*/ 104274 h 42"/>
                <a:gd name="T42" fmla="*/ 0 w 134"/>
                <a:gd name="T43" fmla="*/ 0 h 42"/>
                <a:gd name="T44" fmla="*/ 0 w 134"/>
                <a:gd name="T45" fmla="*/ 161151 h 42"/>
                <a:gd name="T46" fmla="*/ 0 w 134"/>
                <a:gd name="T47" fmla="*/ 161151 h 42"/>
                <a:gd name="T48" fmla="*/ 635914 w 134"/>
                <a:gd name="T49" fmla="*/ 398137 h 42"/>
                <a:gd name="T50" fmla="*/ 1271827 w 134"/>
                <a:gd name="T51" fmla="*/ 170630 h 42"/>
                <a:gd name="T52" fmla="*/ 1271827 w 134"/>
                <a:gd name="T53" fmla="*/ 161151 h 42"/>
                <a:gd name="T54" fmla="*/ 1271827 w 134"/>
                <a:gd name="T55" fmla="*/ 161151 h 42"/>
                <a:gd name="T56" fmla="*/ 1271827 w 134"/>
                <a:gd name="T57" fmla="*/ 0 h 42"/>
                <a:gd name="T58" fmla="*/ 1186406 w 134"/>
                <a:gd name="T59" fmla="*/ 113753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4" h="42">
                  <a:moveTo>
                    <a:pt x="125" y="12"/>
                  </a:moveTo>
                  <a:cubicBezTo>
                    <a:pt x="125" y="25"/>
                    <a:pt x="125" y="25"/>
                    <a:pt x="125" y="25"/>
                  </a:cubicBezTo>
                  <a:cubicBezTo>
                    <a:pt x="124" y="26"/>
                    <a:pt x="121" y="28"/>
                    <a:pt x="119" y="2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07" y="22"/>
                    <a:pt x="90" y="25"/>
                    <a:pt x="70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8" y="39"/>
                    <a:pt x="67" y="39"/>
                  </a:cubicBezTo>
                  <a:cubicBezTo>
                    <a:pt x="65" y="39"/>
                    <a:pt x="63" y="39"/>
                    <a:pt x="61" y="3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8" y="26"/>
                    <a:pt x="55" y="26"/>
                    <a:pt x="52" y="25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9" y="38"/>
                    <a:pt x="46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4"/>
                    <a:pt x="37" y="23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5"/>
                    <a:pt x="27" y="34"/>
                    <a:pt x="24" y="3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1" y="19"/>
                    <a:pt x="18" y="18"/>
                    <a:pt x="15" y="1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2" y="28"/>
                    <a:pt x="7" y="25"/>
                    <a:pt x="6" y="2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1"/>
                    <a:pt x="30" y="42"/>
                    <a:pt x="67" y="42"/>
                  </a:cubicBezTo>
                  <a:cubicBezTo>
                    <a:pt x="103" y="42"/>
                    <a:pt x="132" y="31"/>
                    <a:pt x="134" y="18"/>
                  </a:cubicBezTo>
                  <a:cubicBezTo>
                    <a:pt x="134" y="18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5"/>
                    <a:pt x="131" y="9"/>
                    <a:pt x="125" y="1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4429125" y="5732463"/>
              <a:ext cx="9525" cy="28575"/>
            </a:xfrm>
            <a:custGeom>
              <a:avLst/>
              <a:gdLst>
                <a:gd name="T0" fmla="*/ 8847 w 1"/>
                <a:gd name="T1" fmla="*/ 28755 h 3"/>
                <a:gd name="T2" fmla="*/ 8847 w 1"/>
                <a:gd name="T3" fmla="*/ 28755 h 3"/>
                <a:gd name="T4" fmla="*/ 8847 w 1"/>
                <a:gd name="T5" fmla="*/ 28755 h 3"/>
                <a:gd name="T6" fmla="*/ 0 w 1"/>
                <a:gd name="T7" fmla="*/ 0 h 3"/>
                <a:gd name="T8" fmla="*/ 8847 w 1"/>
                <a:gd name="T9" fmla="*/ 2875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3659188" y="5637213"/>
              <a:ext cx="95250" cy="85725"/>
            </a:xfrm>
            <a:custGeom>
              <a:avLst/>
              <a:gdLst>
                <a:gd name="T0" fmla="*/ 19022 w 10"/>
                <a:gd name="T1" fmla="*/ 57509 h 9"/>
                <a:gd name="T2" fmla="*/ 85600 w 10"/>
                <a:gd name="T3" fmla="*/ 86264 h 9"/>
                <a:gd name="T4" fmla="*/ 95111 w 10"/>
                <a:gd name="T5" fmla="*/ 86264 h 9"/>
                <a:gd name="T6" fmla="*/ 95111 w 10"/>
                <a:gd name="T7" fmla="*/ 0 h 9"/>
                <a:gd name="T8" fmla="*/ 28533 w 10"/>
                <a:gd name="T9" fmla="*/ 19170 h 9"/>
                <a:gd name="T10" fmla="*/ 19022 w 10"/>
                <a:gd name="T11" fmla="*/ 5750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3" y="8"/>
                    <a:pt x="6" y="8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5" y="1"/>
                    <a:pt x="3" y="2"/>
                  </a:cubicBezTo>
                  <a:cubicBezTo>
                    <a:pt x="0" y="3"/>
                    <a:pt x="0" y="5"/>
                    <a:pt x="2" y="6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3849688" y="5778500"/>
              <a:ext cx="104775" cy="87313"/>
            </a:xfrm>
            <a:custGeom>
              <a:avLst/>
              <a:gdLst>
                <a:gd name="T0" fmla="*/ 85057 w 11"/>
                <a:gd name="T1" fmla="*/ 28755 h 9"/>
                <a:gd name="T2" fmla="*/ 37803 w 11"/>
                <a:gd name="T3" fmla="*/ 9585 h 9"/>
                <a:gd name="T4" fmla="*/ 0 w 11"/>
                <a:gd name="T5" fmla="*/ 0 h 9"/>
                <a:gd name="T6" fmla="*/ 0 w 11"/>
                <a:gd name="T7" fmla="*/ 86264 h 9"/>
                <a:gd name="T8" fmla="*/ 66156 w 11"/>
                <a:gd name="T9" fmla="*/ 76679 h 9"/>
                <a:gd name="T10" fmla="*/ 85057 w 11"/>
                <a:gd name="T11" fmla="*/ 2875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">
                  <a:moveTo>
                    <a:pt x="9" y="3"/>
                  </a:moveTo>
                  <a:cubicBezTo>
                    <a:pt x="7" y="2"/>
                    <a:pt x="6" y="2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5" y="9"/>
                    <a:pt x="7" y="8"/>
                  </a:cubicBezTo>
                  <a:cubicBezTo>
                    <a:pt x="10" y="7"/>
                    <a:pt x="11" y="5"/>
                    <a:pt x="9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3252788" y="5562600"/>
              <a:ext cx="1090612" cy="388938"/>
            </a:xfrm>
            <a:custGeom>
              <a:avLst/>
              <a:gdLst>
                <a:gd name="T0" fmla="*/ 0 w 115"/>
                <a:gd name="T1" fmla="*/ 189897 h 41"/>
                <a:gd name="T2" fmla="*/ 549968 w 115"/>
                <a:gd name="T3" fmla="*/ 389289 h 41"/>
                <a:gd name="T4" fmla="*/ 1090454 w 115"/>
                <a:gd name="T5" fmla="*/ 189897 h 41"/>
                <a:gd name="T6" fmla="*/ 549968 w 115"/>
                <a:gd name="T7" fmla="*/ 0 h 41"/>
                <a:gd name="T8" fmla="*/ 0 w 115"/>
                <a:gd name="T9" fmla="*/ 189897 h 41"/>
                <a:gd name="T10" fmla="*/ 597379 w 115"/>
                <a:gd name="T11" fmla="*/ 28485 h 41"/>
                <a:gd name="T12" fmla="*/ 597379 w 115"/>
                <a:gd name="T13" fmla="*/ 47474 h 41"/>
                <a:gd name="T14" fmla="*/ 644790 w 115"/>
                <a:gd name="T15" fmla="*/ 47474 h 41"/>
                <a:gd name="T16" fmla="*/ 768059 w 115"/>
                <a:gd name="T17" fmla="*/ 85454 h 41"/>
                <a:gd name="T18" fmla="*/ 701683 w 115"/>
                <a:gd name="T19" fmla="*/ 113938 h 41"/>
                <a:gd name="T20" fmla="*/ 692201 w 115"/>
                <a:gd name="T21" fmla="*/ 104443 h 41"/>
                <a:gd name="T22" fmla="*/ 692201 w 115"/>
                <a:gd name="T23" fmla="*/ 104443 h 41"/>
                <a:gd name="T24" fmla="*/ 692201 w 115"/>
                <a:gd name="T25" fmla="*/ 104443 h 41"/>
                <a:gd name="T26" fmla="*/ 682719 w 115"/>
                <a:gd name="T27" fmla="*/ 104443 h 41"/>
                <a:gd name="T28" fmla="*/ 616344 w 115"/>
                <a:gd name="T29" fmla="*/ 85454 h 41"/>
                <a:gd name="T30" fmla="*/ 597379 w 115"/>
                <a:gd name="T31" fmla="*/ 85454 h 41"/>
                <a:gd name="T32" fmla="*/ 597379 w 115"/>
                <a:gd name="T33" fmla="*/ 180402 h 41"/>
                <a:gd name="T34" fmla="*/ 768059 w 115"/>
                <a:gd name="T35" fmla="*/ 237371 h 41"/>
                <a:gd name="T36" fmla="*/ 711166 w 115"/>
                <a:gd name="T37" fmla="*/ 313330 h 41"/>
                <a:gd name="T38" fmla="*/ 597379 w 115"/>
                <a:gd name="T39" fmla="*/ 332320 h 41"/>
                <a:gd name="T40" fmla="*/ 597379 w 115"/>
                <a:gd name="T41" fmla="*/ 360804 h 41"/>
                <a:gd name="T42" fmla="*/ 578415 w 115"/>
                <a:gd name="T43" fmla="*/ 370299 h 41"/>
                <a:gd name="T44" fmla="*/ 521521 w 115"/>
                <a:gd name="T45" fmla="*/ 370299 h 41"/>
                <a:gd name="T46" fmla="*/ 502557 w 115"/>
                <a:gd name="T47" fmla="*/ 360804 h 41"/>
                <a:gd name="T48" fmla="*/ 502557 w 115"/>
                <a:gd name="T49" fmla="*/ 332320 h 41"/>
                <a:gd name="T50" fmla="*/ 322395 w 115"/>
                <a:gd name="T51" fmla="*/ 294340 h 41"/>
                <a:gd name="T52" fmla="*/ 398253 w 115"/>
                <a:gd name="T53" fmla="*/ 275351 h 41"/>
                <a:gd name="T54" fmla="*/ 398253 w 115"/>
                <a:gd name="T55" fmla="*/ 275351 h 41"/>
                <a:gd name="T56" fmla="*/ 398253 w 115"/>
                <a:gd name="T57" fmla="*/ 275351 h 41"/>
                <a:gd name="T58" fmla="*/ 407735 w 115"/>
                <a:gd name="T59" fmla="*/ 284846 h 41"/>
                <a:gd name="T60" fmla="*/ 474110 w 115"/>
                <a:gd name="T61" fmla="*/ 294340 h 41"/>
                <a:gd name="T62" fmla="*/ 502557 w 115"/>
                <a:gd name="T63" fmla="*/ 303835 h 41"/>
                <a:gd name="T64" fmla="*/ 502557 w 115"/>
                <a:gd name="T65" fmla="*/ 199392 h 41"/>
                <a:gd name="T66" fmla="*/ 407735 w 115"/>
                <a:gd name="T67" fmla="*/ 180402 h 41"/>
                <a:gd name="T68" fmla="*/ 341360 w 115"/>
                <a:gd name="T69" fmla="*/ 151918 h 41"/>
                <a:gd name="T70" fmla="*/ 379288 w 115"/>
                <a:gd name="T71" fmla="*/ 75959 h 41"/>
                <a:gd name="T72" fmla="*/ 502557 w 115"/>
                <a:gd name="T73" fmla="*/ 47474 h 41"/>
                <a:gd name="T74" fmla="*/ 502557 w 115"/>
                <a:gd name="T75" fmla="*/ 28485 h 41"/>
                <a:gd name="T76" fmla="*/ 521521 w 115"/>
                <a:gd name="T77" fmla="*/ 18990 h 41"/>
                <a:gd name="T78" fmla="*/ 578415 w 115"/>
                <a:gd name="T79" fmla="*/ 18990 h 41"/>
                <a:gd name="T80" fmla="*/ 597379 w 115"/>
                <a:gd name="T81" fmla="*/ 28485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41">
                  <a:moveTo>
                    <a:pt x="0" y="20"/>
                  </a:moveTo>
                  <a:cubicBezTo>
                    <a:pt x="0" y="32"/>
                    <a:pt x="26" y="41"/>
                    <a:pt x="58" y="41"/>
                  </a:cubicBezTo>
                  <a:cubicBezTo>
                    <a:pt x="90" y="41"/>
                    <a:pt x="115" y="32"/>
                    <a:pt x="115" y="20"/>
                  </a:cubicBezTo>
                  <a:cubicBezTo>
                    <a:pt x="115" y="9"/>
                    <a:pt x="90" y="0"/>
                    <a:pt x="58" y="0"/>
                  </a:cubicBezTo>
                  <a:cubicBezTo>
                    <a:pt x="26" y="0"/>
                    <a:pt x="0" y="9"/>
                    <a:pt x="0" y="20"/>
                  </a:cubicBezTo>
                  <a:close/>
                  <a:moveTo>
                    <a:pt x="63" y="3"/>
                  </a:move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6" y="5"/>
                    <a:pt x="68" y="5"/>
                  </a:cubicBezTo>
                  <a:cubicBezTo>
                    <a:pt x="72" y="6"/>
                    <a:pt x="79" y="7"/>
                    <a:pt x="81" y="9"/>
                  </a:cubicBezTo>
                  <a:cubicBezTo>
                    <a:pt x="83" y="11"/>
                    <a:pt x="76" y="13"/>
                    <a:pt x="74" y="12"/>
                  </a:cubicBezTo>
                  <a:cubicBezTo>
                    <a:pt x="74" y="12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2" y="11"/>
                    <a:pt x="72" y="11"/>
                  </a:cubicBezTo>
                  <a:cubicBezTo>
                    <a:pt x="70" y="10"/>
                    <a:pt x="67" y="9"/>
                    <a:pt x="65" y="9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70" y="20"/>
                    <a:pt x="78" y="22"/>
                    <a:pt x="81" y="25"/>
                  </a:cubicBezTo>
                  <a:cubicBezTo>
                    <a:pt x="83" y="28"/>
                    <a:pt x="81" y="31"/>
                    <a:pt x="75" y="33"/>
                  </a:cubicBezTo>
                  <a:cubicBezTo>
                    <a:pt x="72" y="34"/>
                    <a:pt x="68" y="35"/>
                    <a:pt x="63" y="35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2" y="39"/>
                    <a:pt x="61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3" y="38"/>
                    <a:pt x="53" y="38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5" y="35"/>
                    <a:pt x="38" y="34"/>
                    <a:pt x="34" y="31"/>
                  </a:cubicBezTo>
                  <a:cubicBezTo>
                    <a:pt x="32" y="30"/>
                    <a:pt x="39" y="27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5" y="30"/>
                    <a:pt x="48" y="31"/>
                    <a:pt x="50" y="31"/>
                  </a:cubicBezTo>
                  <a:cubicBezTo>
                    <a:pt x="51" y="31"/>
                    <a:pt x="52" y="32"/>
                    <a:pt x="53" y="3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9" y="21"/>
                    <a:pt x="44" y="20"/>
                    <a:pt x="43" y="19"/>
                  </a:cubicBezTo>
                  <a:cubicBezTo>
                    <a:pt x="40" y="19"/>
                    <a:pt x="37" y="17"/>
                    <a:pt x="36" y="16"/>
                  </a:cubicBezTo>
                  <a:cubicBezTo>
                    <a:pt x="33" y="13"/>
                    <a:pt x="34" y="10"/>
                    <a:pt x="40" y="8"/>
                  </a:cubicBezTo>
                  <a:cubicBezTo>
                    <a:pt x="43" y="6"/>
                    <a:pt x="48" y="5"/>
                    <a:pt x="53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4" y="2"/>
                    <a:pt x="55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2"/>
                    <a:pt x="63" y="3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1053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42" y="4890974"/>
            <a:ext cx="1341858" cy="6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58" y="-1"/>
            <a:ext cx="5813241" cy="7962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Case Study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" y="1585789"/>
            <a:ext cx="3590693" cy="3425325"/>
          </a:xfrm>
          <a:gradFill>
            <a:gsLst>
              <a:gs pos="0">
                <a:schemeClr val="accent2">
                  <a:satMod val="105000"/>
                  <a:tint val="67000"/>
                  <a:lumMod val="79000"/>
                  <a:lumOff val="21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4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Fortune 100 </a:t>
            </a:r>
            <a:r>
              <a:rPr lang="en-US" sz="1800" dirty="0" smtClean="0"/>
              <a:t>US based FMCG Company with a high-end mobility program reserved for strategic business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Mature talent </a:t>
            </a:r>
            <a:r>
              <a:rPr lang="en-US" sz="1800" dirty="0" smtClean="0"/>
              <a:t>pool and traditional company culture raising concerns around succession planning and sustainable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Leadership initiatives focused on </a:t>
            </a:r>
            <a:r>
              <a:rPr lang="en-US" sz="1800" b="1" dirty="0" smtClean="0"/>
              <a:t>attracting and retaining millennial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4124"/>
            <a:ext cx="359069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Client Profile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7391" y="1107098"/>
            <a:ext cx="525660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87390" y="1568763"/>
            <a:ext cx="5256609" cy="1842286"/>
          </a:xfr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4320" rIns="36576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Broaden the existing mobility program to attract millennial talent through flexible benefits while simultaneously reducing negotiation environment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7389" y="3411049"/>
            <a:ext cx="525660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3887391" y="3872714"/>
            <a:ext cx="5256609" cy="1842286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274320" tIns="45720" rIns="36576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Rationalized program to differentiate core vs. discretionary benefits.  With the latter group, created a flex pot – administered by 3P- that allows assignee choice from a list of benefits appealing across generations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27675" y="0"/>
            <a:ext cx="5313325" cy="897435"/>
            <a:chOff x="2118537" y="1049166"/>
            <a:chExt cx="5313325" cy="897435"/>
          </a:xfrm>
        </p:grpSpPr>
        <p:sp>
          <p:nvSpPr>
            <p:cNvPr id="20" name="Freeform 19"/>
            <p:cNvSpPr/>
            <p:nvPr/>
          </p:nvSpPr>
          <p:spPr>
            <a:xfrm>
              <a:off x="2567254" y="1049166"/>
              <a:ext cx="4864608" cy="897435"/>
            </a:xfrm>
            <a:custGeom>
              <a:avLst/>
              <a:gdLst>
                <a:gd name="connsiteX0" fmla="*/ 0 w 4864608"/>
                <a:gd name="connsiteY0" fmla="*/ 0 h 897433"/>
                <a:gd name="connsiteX1" fmla="*/ 4415892 w 4864608"/>
                <a:gd name="connsiteY1" fmla="*/ 0 h 897433"/>
                <a:gd name="connsiteX2" fmla="*/ 4864608 w 4864608"/>
                <a:gd name="connsiteY2" fmla="*/ 448717 h 897433"/>
                <a:gd name="connsiteX3" fmla="*/ 4415892 w 4864608"/>
                <a:gd name="connsiteY3" fmla="*/ 897433 h 897433"/>
                <a:gd name="connsiteX4" fmla="*/ 0 w 4864608"/>
                <a:gd name="connsiteY4" fmla="*/ 897433 h 897433"/>
                <a:gd name="connsiteX5" fmla="*/ 0 w 4864608"/>
                <a:gd name="connsiteY5" fmla="*/ 0 h 89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608" h="897433">
                  <a:moveTo>
                    <a:pt x="4864608" y="897432"/>
                  </a:moveTo>
                  <a:lnTo>
                    <a:pt x="448716" y="897432"/>
                  </a:lnTo>
                  <a:lnTo>
                    <a:pt x="0" y="448716"/>
                  </a:lnTo>
                  <a:lnTo>
                    <a:pt x="448716" y="1"/>
                  </a:lnTo>
                  <a:lnTo>
                    <a:pt x="4864608" y="1"/>
                  </a:lnTo>
                  <a:lnTo>
                    <a:pt x="4864608" y="8974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0101" tIns="95251" rIns="17780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Core/Flex</a:t>
              </a:r>
              <a:endParaRPr lang="en-US" sz="2500" kern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118537" y="1049166"/>
              <a:ext cx="897433" cy="8974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2259012" y="1219374"/>
              <a:ext cx="586001" cy="584501"/>
              <a:chOff x="4115605" y="598944"/>
              <a:chExt cx="5874927" cy="5859885"/>
            </a:xfrm>
          </p:grpSpPr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8018845" y="2809070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8"/>
              <p:cNvSpPr>
                <a:spLocks noEditPoints="1"/>
              </p:cNvSpPr>
              <p:nvPr/>
            </p:nvSpPr>
            <p:spPr bwMode="auto">
              <a:xfrm>
                <a:off x="5886465" y="2366524"/>
                <a:ext cx="2323682" cy="2350465"/>
              </a:xfrm>
              <a:custGeom>
                <a:avLst/>
                <a:gdLst>
                  <a:gd name="T0" fmla="*/ 128 w 290"/>
                  <a:gd name="T1" fmla="*/ 275 h 292"/>
                  <a:gd name="T2" fmla="*/ 134 w 290"/>
                  <a:gd name="T3" fmla="*/ 263 h 292"/>
                  <a:gd name="T4" fmla="*/ 139 w 290"/>
                  <a:gd name="T5" fmla="*/ 257 h 292"/>
                  <a:gd name="T6" fmla="*/ 82 w 290"/>
                  <a:gd name="T7" fmla="*/ 248 h 292"/>
                  <a:gd name="T8" fmla="*/ 50 w 290"/>
                  <a:gd name="T9" fmla="*/ 219 h 292"/>
                  <a:gd name="T10" fmla="*/ 35 w 290"/>
                  <a:gd name="T11" fmla="*/ 193 h 292"/>
                  <a:gd name="T12" fmla="*/ 31 w 290"/>
                  <a:gd name="T13" fmla="*/ 154 h 292"/>
                  <a:gd name="T14" fmla="*/ 26 w 290"/>
                  <a:gd name="T15" fmla="*/ 159 h 292"/>
                  <a:gd name="T16" fmla="*/ 5 w 290"/>
                  <a:gd name="T17" fmla="*/ 157 h 292"/>
                  <a:gd name="T18" fmla="*/ 10 w 290"/>
                  <a:gd name="T19" fmla="*/ 130 h 292"/>
                  <a:gd name="T20" fmla="*/ 28 w 290"/>
                  <a:gd name="T21" fmla="*/ 134 h 292"/>
                  <a:gd name="T22" fmla="*/ 32 w 290"/>
                  <a:gd name="T23" fmla="*/ 139 h 292"/>
                  <a:gd name="T24" fmla="*/ 39 w 290"/>
                  <a:gd name="T25" fmla="*/ 89 h 292"/>
                  <a:gd name="T26" fmla="*/ 62 w 290"/>
                  <a:gd name="T27" fmla="*/ 59 h 292"/>
                  <a:gd name="T28" fmla="*/ 97 w 290"/>
                  <a:gd name="T29" fmla="*/ 35 h 292"/>
                  <a:gd name="T30" fmla="*/ 137 w 290"/>
                  <a:gd name="T31" fmla="*/ 31 h 292"/>
                  <a:gd name="T32" fmla="*/ 131 w 290"/>
                  <a:gd name="T33" fmla="*/ 26 h 292"/>
                  <a:gd name="T34" fmla="*/ 133 w 290"/>
                  <a:gd name="T35" fmla="*/ 5 h 292"/>
                  <a:gd name="T36" fmla="*/ 160 w 290"/>
                  <a:gd name="T37" fmla="*/ 10 h 292"/>
                  <a:gd name="T38" fmla="*/ 157 w 290"/>
                  <a:gd name="T39" fmla="*/ 28 h 292"/>
                  <a:gd name="T40" fmla="*/ 151 w 290"/>
                  <a:gd name="T41" fmla="*/ 32 h 292"/>
                  <a:gd name="T42" fmla="*/ 193 w 290"/>
                  <a:gd name="T43" fmla="*/ 35 h 292"/>
                  <a:gd name="T44" fmla="*/ 223 w 290"/>
                  <a:gd name="T45" fmla="*/ 53 h 292"/>
                  <a:gd name="T46" fmla="*/ 252 w 290"/>
                  <a:gd name="T47" fmla="*/ 89 h 292"/>
                  <a:gd name="T48" fmla="*/ 259 w 290"/>
                  <a:gd name="T49" fmla="*/ 137 h 292"/>
                  <a:gd name="T50" fmla="*/ 263 w 290"/>
                  <a:gd name="T51" fmla="*/ 133 h 292"/>
                  <a:gd name="T52" fmla="*/ 280 w 290"/>
                  <a:gd name="T53" fmla="*/ 130 h 292"/>
                  <a:gd name="T54" fmla="*/ 285 w 290"/>
                  <a:gd name="T55" fmla="*/ 157 h 292"/>
                  <a:gd name="T56" fmla="*/ 265 w 290"/>
                  <a:gd name="T57" fmla="*/ 160 h 292"/>
                  <a:gd name="T58" fmla="*/ 260 w 290"/>
                  <a:gd name="T59" fmla="*/ 156 h 292"/>
                  <a:gd name="T60" fmla="*/ 255 w 290"/>
                  <a:gd name="T61" fmla="*/ 198 h 292"/>
                  <a:gd name="T62" fmla="*/ 232 w 290"/>
                  <a:gd name="T63" fmla="*/ 230 h 292"/>
                  <a:gd name="T64" fmla="*/ 198 w 290"/>
                  <a:gd name="T65" fmla="*/ 254 h 292"/>
                  <a:gd name="T66" fmla="*/ 151 w 290"/>
                  <a:gd name="T67" fmla="*/ 259 h 292"/>
                  <a:gd name="T68" fmla="*/ 159 w 290"/>
                  <a:gd name="T69" fmla="*/ 266 h 292"/>
                  <a:gd name="T70" fmla="*/ 157 w 290"/>
                  <a:gd name="T71" fmla="*/ 287 h 292"/>
                  <a:gd name="T72" fmla="*/ 142 w 290"/>
                  <a:gd name="T73" fmla="*/ 194 h 292"/>
                  <a:gd name="T74" fmla="*/ 148 w 290"/>
                  <a:gd name="T75" fmla="*/ 194 h 292"/>
                  <a:gd name="T76" fmla="*/ 163 w 290"/>
                  <a:gd name="T77" fmla="*/ 191 h 292"/>
                  <a:gd name="T78" fmla="*/ 184 w 290"/>
                  <a:gd name="T79" fmla="*/ 176 h 292"/>
                  <a:gd name="T80" fmla="*/ 193 w 290"/>
                  <a:gd name="T81" fmla="*/ 159 h 292"/>
                  <a:gd name="T82" fmla="*/ 194 w 290"/>
                  <a:gd name="T83" fmla="*/ 151 h 292"/>
                  <a:gd name="T84" fmla="*/ 194 w 290"/>
                  <a:gd name="T85" fmla="*/ 144 h 292"/>
                  <a:gd name="T86" fmla="*/ 194 w 290"/>
                  <a:gd name="T87" fmla="*/ 136 h 292"/>
                  <a:gd name="T88" fmla="*/ 190 w 290"/>
                  <a:gd name="T89" fmla="*/ 126 h 292"/>
                  <a:gd name="T90" fmla="*/ 177 w 290"/>
                  <a:gd name="T91" fmla="*/ 108 h 292"/>
                  <a:gd name="T92" fmla="*/ 151 w 290"/>
                  <a:gd name="T93" fmla="*/ 97 h 292"/>
                  <a:gd name="T94" fmla="*/ 146 w 290"/>
                  <a:gd name="T95" fmla="*/ 97 h 292"/>
                  <a:gd name="T96" fmla="*/ 138 w 290"/>
                  <a:gd name="T97" fmla="*/ 97 h 292"/>
                  <a:gd name="T98" fmla="*/ 123 w 290"/>
                  <a:gd name="T99" fmla="*/ 102 h 292"/>
                  <a:gd name="T100" fmla="*/ 109 w 290"/>
                  <a:gd name="T101" fmla="*/ 113 h 292"/>
                  <a:gd name="T102" fmla="*/ 100 w 290"/>
                  <a:gd name="T103" fmla="*/ 128 h 292"/>
                  <a:gd name="T104" fmla="*/ 97 w 290"/>
                  <a:gd name="T105" fmla="*/ 146 h 292"/>
                  <a:gd name="T106" fmla="*/ 100 w 290"/>
                  <a:gd name="T107" fmla="*/ 163 h 292"/>
                  <a:gd name="T108" fmla="*/ 109 w 290"/>
                  <a:gd name="T109" fmla="*/ 178 h 292"/>
                  <a:gd name="T110" fmla="*/ 123 w 290"/>
                  <a:gd name="T111" fmla="*/ 189 h 292"/>
                  <a:gd name="T112" fmla="*/ 138 w 290"/>
                  <a:gd name="T113" fmla="*/ 19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0" h="292">
                    <a:moveTo>
                      <a:pt x="145" y="292"/>
                    </a:moveTo>
                    <a:cubicBezTo>
                      <a:pt x="143" y="292"/>
                      <a:pt x="141" y="291"/>
                      <a:pt x="139" y="290"/>
                    </a:cubicBezTo>
                    <a:cubicBezTo>
                      <a:pt x="137" y="290"/>
                      <a:pt x="135" y="288"/>
                      <a:pt x="133" y="287"/>
                    </a:cubicBezTo>
                    <a:cubicBezTo>
                      <a:pt x="132" y="285"/>
                      <a:pt x="131" y="284"/>
                      <a:pt x="130" y="282"/>
                    </a:cubicBezTo>
                    <a:cubicBezTo>
                      <a:pt x="129" y="280"/>
                      <a:pt x="128" y="277"/>
                      <a:pt x="128" y="275"/>
                    </a:cubicBezTo>
                    <a:cubicBezTo>
                      <a:pt x="128" y="274"/>
                      <a:pt x="129" y="273"/>
                      <a:pt x="129" y="272"/>
                    </a:cubicBezTo>
                    <a:cubicBezTo>
                      <a:pt x="129" y="271"/>
                      <a:pt x="129" y="270"/>
                      <a:pt x="130" y="269"/>
                    </a:cubicBezTo>
                    <a:cubicBezTo>
                      <a:pt x="130" y="268"/>
                      <a:pt x="131" y="267"/>
                      <a:pt x="131" y="266"/>
                    </a:cubicBezTo>
                    <a:cubicBezTo>
                      <a:pt x="132" y="265"/>
                      <a:pt x="133" y="264"/>
                      <a:pt x="133" y="26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35" y="262"/>
                      <a:pt x="135" y="262"/>
                      <a:pt x="135" y="262"/>
                    </a:cubicBezTo>
                    <a:cubicBezTo>
                      <a:pt x="136" y="262"/>
                      <a:pt x="136" y="261"/>
                      <a:pt x="136" y="261"/>
                    </a:cubicBezTo>
                    <a:cubicBezTo>
                      <a:pt x="136" y="261"/>
                      <a:pt x="138" y="260"/>
                      <a:pt x="139" y="259"/>
                    </a:cubicBezTo>
                    <a:cubicBezTo>
                      <a:pt x="140" y="259"/>
                      <a:pt x="140" y="258"/>
                      <a:pt x="140" y="258"/>
                    </a:cubicBezTo>
                    <a:cubicBezTo>
                      <a:pt x="140" y="257"/>
                      <a:pt x="139" y="257"/>
                      <a:pt x="139" y="257"/>
                    </a:cubicBezTo>
                    <a:cubicBezTo>
                      <a:pt x="136" y="257"/>
                      <a:pt x="136" y="257"/>
                      <a:pt x="136" y="257"/>
                    </a:cubicBezTo>
                    <a:cubicBezTo>
                      <a:pt x="98" y="257"/>
                      <a:pt x="98" y="257"/>
                      <a:pt x="98" y="257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4" y="255"/>
                      <a:pt x="92" y="254"/>
                      <a:pt x="89" y="252"/>
                    </a:cubicBezTo>
                    <a:cubicBezTo>
                      <a:pt x="87" y="251"/>
                      <a:pt x="84" y="250"/>
                      <a:pt x="82" y="248"/>
                    </a:cubicBezTo>
                    <a:cubicBezTo>
                      <a:pt x="80" y="247"/>
                      <a:pt x="77" y="245"/>
                      <a:pt x="75" y="243"/>
                    </a:cubicBezTo>
                    <a:cubicBezTo>
                      <a:pt x="73" y="242"/>
                      <a:pt x="70" y="240"/>
                      <a:pt x="68" y="238"/>
                    </a:cubicBezTo>
                    <a:cubicBezTo>
                      <a:pt x="66" y="236"/>
                      <a:pt x="64" y="234"/>
                      <a:pt x="62" y="232"/>
                    </a:cubicBezTo>
                    <a:cubicBezTo>
                      <a:pt x="60" y="230"/>
                      <a:pt x="58" y="228"/>
                      <a:pt x="56" y="226"/>
                    </a:cubicBezTo>
                    <a:cubicBezTo>
                      <a:pt x="54" y="224"/>
                      <a:pt x="52" y="222"/>
                      <a:pt x="50" y="219"/>
                    </a:cubicBezTo>
                    <a:cubicBezTo>
                      <a:pt x="48" y="217"/>
                      <a:pt x="47" y="215"/>
                      <a:pt x="45" y="212"/>
                    </a:cubicBezTo>
                    <a:cubicBezTo>
                      <a:pt x="44" y="211"/>
                      <a:pt x="43" y="209"/>
                      <a:pt x="42" y="208"/>
                    </a:cubicBezTo>
                    <a:cubicBezTo>
                      <a:pt x="41" y="206"/>
                      <a:pt x="40" y="204"/>
                      <a:pt x="39" y="203"/>
                    </a:cubicBezTo>
                    <a:cubicBezTo>
                      <a:pt x="38" y="201"/>
                      <a:pt x="38" y="199"/>
                      <a:pt x="37" y="198"/>
                    </a:cubicBezTo>
                    <a:cubicBezTo>
                      <a:pt x="36" y="196"/>
                      <a:pt x="35" y="194"/>
                      <a:pt x="35" y="193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5" y="152"/>
                      <a:pt x="34" y="151"/>
                      <a:pt x="34" y="151"/>
                    </a:cubicBezTo>
                    <a:cubicBezTo>
                      <a:pt x="33" y="151"/>
                      <a:pt x="32" y="151"/>
                      <a:pt x="32" y="152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56"/>
                      <a:pt x="29" y="156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28" y="157"/>
                      <a:pt x="28" y="157"/>
                      <a:pt x="28" y="158"/>
                    </a:cubicBezTo>
                    <a:cubicBezTo>
                      <a:pt x="27" y="158"/>
                      <a:pt x="26" y="159"/>
                      <a:pt x="26" y="159"/>
                    </a:cubicBezTo>
                    <a:cubicBezTo>
                      <a:pt x="25" y="160"/>
                      <a:pt x="24" y="161"/>
                      <a:pt x="23" y="161"/>
                    </a:cubicBezTo>
                    <a:cubicBezTo>
                      <a:pt x="22" y="161"/>
                      <a:pt x="21" y="162"/>
                      <a:pt x="20" y="162"/>
                    </a:cubicBezTo>
                    <a:cubicBezTo>
                      <a:pt x="19" y="162"/>
                      <a:pt x="18" y="162"/>
                      <a:pt x="17" y="162"/>
                    </a:cubicBezTo>
                    <a:cubicBezTo>
                      <a:pt x="14" y="162"/>
                      <a:pt x="12" y="162"/>
                      <a:pt x="10" y="161"/>
                    </a:cubicBezTo>
                    <a:cubicBezTo>
                      <a:pt x="8" y="160"/>
                      <a:pt x="6" y="159"/>
                      <a:pt x="5" y="157"/>
                    </a:cubicBezTo>
                    <a:cubicBezTo>
                      <a:pt x="3" y="156"/>
                      <a:pt x="2" y="154"/>
                      <a:pt x="1" y="152"/>
                    </a:cubicBezTo>
                    <a:cubicBezTo>
                      <a:pt x="0" y="150"/>
                      <a:pt x="0" y="148"/>
                      <a:pt x="0" y="146"/>
                    </a:cubicBezTo>
                    <a:cubicBezTo>
                      <a:pt x="0" y="143"/>
                      <a:pt x="0" y="141"/>
                      <a:pt x="1" y="139"/>
                    </a:cubicBezTo>
                    <a:cubicBezTo>
                      <a:pt x="2" y="137"/>
                      <a:pt x="3" y="135"/>
                      <a:pt x="5" y="134"/>
                    </a:cubicBezTo>
                    <a:cubicBezTo>
                      <a:pt x="6" y="132"/>
                      <a:pt x="8" y="131"/>
                      <a:pt x="10" y="130"/>
                    </a:cubicBezTo>
                    <a:cubicBezTo>
                      <a:pt x="12" y="129"/>
                      <a:pt x="14" y="129"/>
                      <a:pt x="17" y="129"/>
                    </a:cubicBezTo>
                    <a:cubicBezTo>
                      <a:pt x="18" y="129"/>
                      <a:pt x="19" y="129"/>
                      <a:pt x="20" y="129"/>
                    </a:cubicBezTo>
                    <a:cubicBezTo>
                      <a:pt x="21" y="130"/>
                      <a:pt x="22" y="130"/>
                      <a:pt x="23" y="130"/>
                    </a:cubicBezTo>
                    <a:cubicBezTo>
                      <a:pt x="24" y="131"/>
                      <a:pt x="25" y="131"/>
                      <a:pt x="26" y="132"/>
                    </a:cubicBezTo>
                    <a:cubicBezTo>
                      <a:pt x="26" y="132"/>
                      <a:pt x="27" y="133"/>
                      <a:pt x="28" y="134"/>
                    </a:cubicBezTo>
                    <a:cubicBezTo>
                      <a:pt x="28" y="134"/>
                      <a:pt x="28" y="134"/>
                      <a:pt x="29" y="134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6"/>
                      <a:pt x="30" y="136"/>
                    </a:cubicBezTo>
                    <a:cubicBezTo>
                      <a:pt x="30" y="136"/>
                      <a:pt x="30" y="137"/>
                      <a:pt x="31" y="137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2" y="140"/>
                      <a:pt x="33" y="140"/>
                      <a:pt x="34" y="140"/>
                    </a:cubicBezTo>
                    <a:cubicBezTo>
                      <a:pt x="34" y="140"/>
                      <a:pt x="35" y="139"/>
                      <a:pt x="35" y="13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97"/>
                      <a:pt x="36" y="95"/>
                      <a:pt x="37" y="94"/>
                    </a:cubicBezTo>
                    <a:cubicBezTo>
                      <a:pt x="38" y="92"/>
                      <a:pt x="39" y="90"/>
                      <a:pt x="39" y="89"/>
                    </a:cubicBezTo>
                    <a:cubicBezTo>
                      <a:pt x="40" y="87"/>
                      <a:pt x="41" y="85"/>
                      <a:pt x="42" y="84"/>
                    </a:cubicBezTo>
                    <a:cubicBezTo>
                      <a:pt x="43" y="82"/>
                      <a:pt x="44" y="80"/>
                      <a:pt x="45" y="79"/>
                    </a:cubicBezTo>
                    <a:cubicBezTo>
                      <a:pt x="47" y="77"/>
                      <a:pt x="49" y="74"/>
                      <a:pt x="50" y="72"/>
                    </a:cubicBezTo>
                    <a:cubicBezTo>
                      <a:pt x="52" y="70"/>
                      <a:pt x="54" y="67"/>
                      <a:pt x="56" y="65"/>
                    </a:cubicBezTo>
                    <a:cubicBezTo>
                      <a:pt x="58" y="63"/>
                      <a:pt x="60" y="61"/>
                      <a:pt x="62" y="59"/>
                    </a:cubicBezTo>
                    <a:cubicBezTo>
                      <a:pt x="64" y="57"/>
                      <a:pt x="66" y="55"/>
                      <a:pt x="68" y="53"/>
                    </a:cubicBezTo>
                    <a:cubicBezTo>
                      <a:pt x="70" y="51"/>
                      <a:pt x="73" y="50"/>
                      <a:pt x="75" y="48"/>
                    </a:cubicBezTo>
                    <a:cubicBezTo>
                      <a:pt x="77" y="46"/>
                      <a:pt x="80" y="45"/>
                      <a:pt x="82" y="43"/>
                    </a:cubicBezTo>
                    <a:cubicBezTo>
                      <a:pt x="84" y="42"/>
                      <a:pt x="87" y="40"/>
                      <a:pt x="89" y="39"/>
                    </a:cubicBezTo>
                    <a:cubicBezTo>
                      <a:pt x="92" y="38"/>
                      <a:pt x="94" y="37"/>
                      <a:pt x="97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4"/>
                      <a:pt x="139" y="34"/>
                    </a:cubicBezTo>
                    <a:cubicBezTo>
                      <a:pt x="140" y="33"/>
                      <a:pt x="139" y="32"/>
                      <a:pt x="139" y="32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6" y="31"/>
                      <a:pt x="136" y="30"/>
                      <a:pt x="136" y="30"/>
                    </a:cubicBezTo>
                    <a:cubicBezTo>
                      <a:pt x="135" y="30"/>
                      <a:pt x="135" y="30"/>
                      <a:pt x="135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8"/>
                      <a:pt x="133" y="28"/>
                      <a:pt x="133" y="28"/>
                    </a:cubicBezTo>
                    <a:cubicBezTo>
                      <a:pt x="132" y="27"/>
                      <a:pt x="132" y="26"/>
                      <a:pt x="131" y="26"/>
                    </a:cubicBezTo>
                    <a:cubicBezTo>
                      <a:pt x="131" y="25"/>
                      <a:pt x="130" y="24"/>
                      <a:pt x="130" y="23"/>
                    </a:cubicBezTo>
                    <a:cubicBezTo>
                      <a:pt x="129" y="22"/>
                      <a:pt x="129" y="21"/>
                      <a:pt x="129" y="20"/>
                    </a:cubicBezTo>
                    <a:cubicBezTo>
                      <a:pt x="129" y="19"/>
                      <a:pt x="128" y="18"/>
                      <a:pt x="128" y="17"/>
                    </a:cubicBezTo>
                    <a:cubicBezTo>
                      <a:pt x="128" y="14"/>
                      <a:pt x="129" y="12"/>
                      <a:pt x="130" y="10"/>
                    </a:cubicBezTo>
                    <a:cubicBezTo>
                      <a:pt x="131" y="8"/>
                      <a:pt x="132" y="6"/>
                      <a:pt x="133" y="5"/>
                    </a:cubicBezTo>
                    <a:cubicBezTo>
                      <a:pt x="135" y="3"/>
                      <a:pt x="137" y="2"/>
                      <a:pt x="139" y="1"/>
                    </a:cubicBezTo>
                    <a:cubicBezTo>
                      <a:pt x="141" y="0"/>
                      <a:pt x="143" y="0"/>
                      <a:pt x="145" y="0"/>
                    </a:cubicBezTo>
                    <a:cubicBezTo>
                      <a:pt x="147" y="0"/>
                      <a:pt x="149" y="0"/>
                      <a:pt x="151" y="1"/>
                    </a:cubicBezTo>
                    <a:cubicBezTo>
                      <a:pt x="153" y="2"/>
                      <a:pt x="155" y="3"/>
                      <a:pt x="157" y="5"/>
                    </a:cubicBezTo>
                    <a:cubicBezTo>
                      <a:pt x="158" y="6"/>
                      <a:pt x="159" y="8"/>
                      <a:pt x="160" y="10"/>
                    </a:cubicBezTo>
                    <a:cubicBezTo>
                      <a:pt x="161" y="12"/>
                      <a:pt x="162" y="14"/>
                      <a:pt x="162" y="17"/>
                    </a:cubicBezTo>
                    <a:cubicBezTo>
                      <a:pt x="162" y="18"/>
                      <a:pt x="161" y="19"/>
                      <a:pt x="161" y="20"/>
                    </a:cubicBezTo>
                    <a:cubicBezTo>
                      <a:pt x="161" y="21"/>
                      <a:pt x="161" y="22"/>
                      <a:pt x="160" y="23"/>
                    </a:cubicBezTo>
                    <a:cubicBezTo>
                      <a:pt x="160" y="24"/>
                      <a:pt x="159" y="25"/>
                      <a:pt x="159" y="26"/>
                    </a:cubicBezTo>
                    <a:cubicBezTo>
                      <a:pt x="158" y="26"/>
                      <a:pt x="158" y="27"/>
                      <a:pt x="157" y="28"/>
                    </a:cubicBezTo>
                    <a:cubicBezTo>
                      <a:pt x="157" y="28"/>
                      <a:pt x="156" y="28"/>
                      <a:pt x="156" y="29"/>
                    </a:cubicBezTo>
                    <a:cubicBezTo>
                      <a:pt x="156" y="29"/>
                      <a:pt x="156" y="29"/>
                      <a:pt x="155" y="29"/>
                    </a:cubicBezTo>
                    <a:cubicBezTo>
                      <a:pt x="155" y="30"/>
                      <a:pt x="155" y="30"/>
                      <a:pt x="154" y="30"/>
                    </a:cubicBezTo>
                    <a:cubicBezTo>
                      <a:pt x="154" y="30"/>
                      <a:pt x="154" y="31"/>
                      <a:pt x="154" y="31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3"/>
                      <a:pt x="151" y="34"/>
                    </a:cubicBezTo>
                    <a:cubicBezTo>
                      <a:pt x="151" y="34"/>
                      <a:pt x="151" y="35"/>
                      <a:pt x="15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4" y="35"/>
                      <a:pt x="196" y="36"/>
                      <a:pt x="198" y="37"/>
                    </a:cubicBezTo>
                    <a:cubicBezTo>
                      <a:pt x="200" y="38"/>
                      <a:pt x="201" y="39"/>
                      <a:pt x="203" y="40"/>
                    </a:cubicBezTo>
                    <a:cubicBezTo>
                      <a:pt x="205" y="41"/>
                      <a:pt x="206" y="41"/>
                      <a:pt x="208" y="42"/>
                    </a:cubicBezTo>
                    <a:cubicBezTo>
                      <a:pt x="210" y="43"/>
                      <a:pt x="211" y="44"/>
                      <a:pt x="213" y="45"/>
                    </a:cubicBezTo>
                    <a:cubicBezTo>
                      <a:pt x="216" y="48"/>
                      <a:pt x="220" y="50"/>
                      <a:pt x="223" y="53"/>
                    </a:cubicBezTo>
                    <a:cubicBezTo>
                      <a:pt x="226" y="56"/>
                      <a:pt x="229" y="59"/>
                      <a:pt x="232" y="62"/>
                    </a:cubicBezTo>
                    <a:cubicBezTo>
                      <a:pt x="235" y="64"/>
                      <a:pt x="237" y="67"/>
                      <a:pt x="240" y="71"/>
                    </a:cubicBezTo>
                    <a:cubicBezTo>
                      <a:pt x="242" y="73"/>
                      <a:pt x="244" y="76"/>
                      <a:pt x="246" y="80"/>
                    </a:cubicBezTo>
                    <a:cubicBezTo>
                      <a:pt x="247" y="81"/>
                      <a:pt x="248" y="82"/>
                      <a:pt x="249" y="84"/>
                    </a:cubicBezTo>
                    <a:cubicBezTo>
                      <a:pt x="250" y="86"/>
                      <a:pt x="251" y="87"/>
                      <a:pt x="252" y="89"/>
                    </a:cubicBezTo>
                    <a:cubicBezTo>
                      <a:pt x="253" y="91"/>
                      <a:pt x="254" y="93"/>
                      <a:pt x="255" y="95"/>
                    </a:cubicBezTo>
                    <a:cubicBezTo>
                      <a:pt x="255" y="96"/>
                      <a:pt x="256" y="97"/>
                      <a:pt x="257" y="99"/>
                    </a:cubicBezTo>
                    <a:cubicBezTo>
                      <a:pt x="257" y="136"/>
                      <a:pt x="257" y="136"/>
                      <a:pt x="257" y="136"/>
                    </a:cubicBezTo>
                    <a:cubicBezTo>
                      <a:pt x="257" y="137"/>
                      <a:pt x="257" y="137"/>
                      <a:pt x="258" y="137"/>
                    </a:cubicBezTo>
                    <a:cubicBezTo>
                      <a:pt x="258" y="138"/>
                      <a:pt x="259" y="137"/>
                      <a:pt x="259" y="137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61" y="135"/>
                      <a:pt x="261" y="135"/>
                      <a:pt x="261" y="134"/>
                    </a:cubicBezTo>
                    <a:cubicBezTo>
                      <a:pt x="261" y="134"/>
                      <a:pt x="261" y="134"/>
                      <a:pt x="262" y="134"/>
                    </a:cubicBezTo>
                    <a:cubicBezTo>
                      <a:pt x="262" y="134"/>
                      <a:pt x="262" y="133"/>
                      <a:pt x="262" y="133"/>
                    </a:cubicBezTo>
                    <a:cubicBezTo>
                      <a:pt x="263" y="133"/>
                      <a:pt x="263" y="133"/>
                      <a:pt x="263" y="133"/>
                    </a:cubicBezTo>
                    <a:cubicBezTo>
                      <a:pt x="264" y="132"/>
                      <a:pt x="265" y="132"/>
                      <a:pt x="265" y="131"/>
                    </a:cubicBezTo>
                    <a:cubicBezTo>
                      <a:pt x="266" y="131"/>
                      <a:pt x="267" y="130"/>
                      <a:pt x="268" y="130"/>
                    </a:cubicBezTo>
                    <a:cubicBezTo>
                      <a:pt x="269" y="130"/>
                      <a:pt x="270" y="129"/>
                      <a:pt x="271" y="129"/>
                    </a:cubicBezTo>
                    <a:cubicBezTo>
                      <a:pt x="271" y="129"/>
                      <a:pt x="272" y="129"/>
                      <a:pt x="273" y="129"/>
                    </a:cubicBezTo>
                    <a:cubicBezTo>
                      <a:pt x="276" y="129"/>
                      <a:pt x="278" y="129"/>
                      <a:pt x="280" y="130"/>
                    </a:cubicBezTo>
                    <a:cubicBezTo>
                      <a:pt x="282" y="131"/>
                      <a:pt x="283" y="132"/>
                      <a:pt x="285" y="134"/>
                    </a:cubicBezTo>
                    <a:cubicBezTo>
                      <a:pt x="287" y="135"/>
                      <a:pt x="288" y="137"/>
                      <a:pt x="289" y="139"/>
                    </a:cubicBezTo>
                    <a:cubicBezTo>
                      <a:pt x="289" y="141"/>
                      <a:pt x="290" y="143"/>
                      <a:pt x="290" y="146"/>
                    </a:cubicBezTo>
                    <a:cubicBezTo>
                      <a:pt x="290" y="148"/>
                      <a:pt x="289" y="150"/>
                      <a:pt x="289" y="152"/>
                    </a:cubicBezTo>
                    <a:cubicBezTo>
                      <a:pt x="288" y="154"/>
                      <a:pt x="287" y="156"/>
                      <a:pt x="285" y="157"/>
                    </a:cubicBezTo>
                    <a:cubicBezTo>
                      <a:pt x="284" y="159"/>
                      <a:pt x="282" y="160"/>
                      <a:pt x="280" y="161"/>
                    </a:cubicBezTo>
                    <a:cubicBezTo>
                      <a:pt x="278" y="162"/>
                      <a:pt x="276" y="162"/>
                      <a:pt x="273" y="162"/>
                    </a:cubicBezTo>
                    <a:cubicBezTo>
                      <a:pt x="272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8" y="161"/>
                    </a:cubicBezTo>
                    <a:cubicBezTo>
                      <a:pt x="267" y="161"/>
                      <a:pt x="266" y="161"/>
                      <a:pt x="265" y="160"/>
                    </a:cubicBezTo>
                    <a:cubicBezTo>
                      <a:pt x="265" y="160"/>
                      <a:pt x="264" y="159"/>
                      <a:pt x="263" y="159"/>
                    </a:cubicBezTo>
                    <a:cubicBezTo>
                      <a:pt x="263" y="158"/>
                      <a:pt x="263" y="158"/>
                      <a:pt x="262" y="158"/>
                    </a:cubicBezTo>
                    <a:cubicBezTo>
                      <a:pt x="262" y="158"/>
                      <a:pt x="262" y="158"/>
                      <a:pt x="262" y="157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61" y="156"/>
                      <a:pt x="261" y="156"/>
                      <a:pt x="260" y="156"/>
                    </a:cubicBezTo>
                    <a:cubicBezTo>
                      <a:pt x="259" y="154"/>
                      <a:pt x="259" y="154"/>
                      <a:pt x="259" y="154"/>
                    </a:cubicBezTo>
                    <a:cubicBezTo>
                      <a:pt x="259" y="154"/>
                      <a:pt x="258" y="154"/>
                      <a:pt x="258" y="154"/>
                    </a:cubicBezTo>
                    <a:cubicBezTo>
                      <a:pt x="257" y="154"/>
                      <a:pt x="257" y="155"/>
                      <a:pt x="257" y="155"/>
                    </a:cubicBezTo>
                    <a:cubicBezTo>
                      <a:pt x="257" y="193"/>
                      <a:pt x="257" y="193"/>
                      <a:pt x="257" y="193"/>
                    </a:cubicBezTo>
                    <a:cubicBezTo>
                      <a:pt x="256" y="195"/>
                      <a:pt x="255" y="196"/>
                      <a:pt x="255" y="198"/>
                    </a:cubicBezTo>
                    <a:cubicBezTo>
                      <a:pt x="254" y="199"/>
                      <a:pt x="253" y="200"/>
                      <a:pt x="253" y="202"/>
                    </a:cubicBezTo>
                    <a:cubicBezTo>
                      <a:pt x="252" y="203"/>
                      <a:pt x="251" y="205"/>
                      <a:pt x="250" y="206"/>
                    </a:cubicBezTo>
                    <a:cubicBezTo>
                      <a:pt x="249" y="208"/>
                      <a:pt x="248" y="210"/>
                      <a:pt x="247" y="212"/>
                    </a:cubicBezTo>
                    <a:cubicBezTo>
                      <a:pt x="244" y="215"/>
                      <a:pt x="242" y="218"/>
                      <a:pt x="240" y="221"/>
                    </a:cubicBezTo>
                    <a:cubicBezTo>
                      <a:pt x="238" y="224"/>
                      <a:pt x="235" y="227"/>
                      <a:pt x="232" y="230"/>
                    </a:cubicBezTo>
                    <a:cubicBezTo>
                      <a:pt x="229" y="233"/>
                      <a:pt x="226" y="235"/>
                      <a:pt x="223" y="238"/>
                    </a:cubicBezTo>
                    <a:cubicBezTo>
                      <a:pt x="220" y="241"/>
                      <a:pt x="216" y="244"/>
                      <a:pt x="213" y="246"/>
                    </a:cubicBezTo>
                    <a:cubicBezTo>
                      <a:pt x="211" y="247"/>
                      <a:pt x="210" y="248"/>
                      <a:pt x="208" y="249"/>
                    </a:cubicBezTo>
                    <a:cubicBezTo>
                      <a:pt x="206" y="250"/>
                      <a:pt x="205" y="251"/>
                      <a:pt x="203" y="252"/>
                    </a:cubicBezTo>
                    <a:cubicBezTo>
                      <a:pt x="201" y="253"/>
                      <a:pt x="200" y="254"/>
                      <a:pt x="198" y="254"/>
                    </a:cubicBezTo>
                    <a:cubicBezTo>
                      <a:pt x="196" y="255"/>
                      <a:pt x="195" y="256"/>
                      <a:pt x="193" y="257"/>
                    </a:cubicBez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1" y="257"/>
                      <a:pt x="151" y="257"/>
                      <a:pt x="151" y="257"/>
                    </a:cubicBezTo>
                    <a:cubicBezTo>
                      <a:pt x="151" y="257"/>
                      <a:pt x="150" y="257"/>
                      <a:pt x="150" y="258"/>
                    </a:cubicBezTo>
                    <a:cubicBezTo>
                      <a:pt x="150" y="258"/>
                      <a:pt x="150" y="259"/>
                      <a:pt x="151" y="259"/>
                    </a:cubicBezTo>
                    <a:cubicBezTo>
                      <a:pt x="152" y="260"/>
                      <a:pt x="154" y="261"/>
                      <a:pt x="154" y="261"/>
                    </a:cubicBezTo>
                    <a:cubicBezTo>
                      <a:pt x="154" y="261"/>
                      <a:pt x="155" y="262"/>
                      <a:pt x="155" y="262"/>
                    </a:cubicBezTo>
                    <a:cubicBezTo>
                      <a:pt x="155" y="262"/>
                      <a:pt x="155" y="262"/>
                      <a:pt x="156" y="263"/>
                    </a:cubicBezTo>
                    <a:cubicBezTo>
                      <a:pt x="156" y="263"/>
                      <a:pt x="156" y="263"/>
                      <a:pt x="157" y="263"/>
                    </a:cubicBezTo>
                    <a:cubicBezTo>
                      <a:pt x="157" y="264"/>
                      <a:pt x="158" y="265"/>
                      <a:pt x="159" y="266"/>
                    </a:cubicBezTo>
                    <a:cubicBezTo>
                      <a:pt x="159" y="267"/>
                      <a:pt x="160" y="268"/>
                      <a:pt x="160" y="269"/>
                    </a:cubicBezTo>
                    <a:cubicBezTo>
                      <a:pt x="161" y="270"/>
                      <a:pt x="161" y="271"/>
                      <a:pt x="161" y="272"/>
                    </a:cubicBezTo>
                    <a:cubicBezTo>
                      <a:pt x="161" y="273"/>
                      <a:pt x="162" y="274"/>
                      <a:pt x="162" y="275"/>
                    </a:cubicBezTo>
                    <a:cubicBezTo>
                      <a:pt x="162" y="277"/>
                      <a:pt x="161" y="280"/>
                      <a:pt x="160" y="282"/>
                    </a:cubicBezTo>
                    <a:cubicBezTo>
                      <a:pt x="159" y="284"/>
                      <a:pt x="158" y="285"/>
                      <a:pt x="157" y="287"/>
                    </a:cubicBezTo>
                    <a:cubicBezTo>
                      <a:pt x="155" y="288"/>
                      <a:pt x="153" y="290"/>
                      <a:pt x="151" y="290"/>
                    </a:cubicBezTo>
                    <a:cubicBezTo>
                      <a:pt x="149" y="291"/>
                      <a:pt x="147" y="292"/>
                      <a:pt x="145" y="292"/>
                    </a:cubicBezTo>
                    <a:close/>
                    <a:moveTo>
                      <a:pt x="138" y="194"/>
                    </a:moveTo>
                    <a:cubicBezTo>
                      <a:pt x="139" y="194"/>
                      <a:pt x="140" y="194"/>
                      <a:pt x="140" y="194"/>
                    </a:cubicBezTo>
                    <a:cubicBezTo>
                      <a:pt x="141" y="194"/>
                      <a:pt x="141" y="194"/>
                      <a:pt x="142" y="194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4" y="194"/>
                      <a:pt x="144" y="194"/>
                      <a:pt x="145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9" y="194"/>
                      <a:pt x="149" y="194"/>
                      <a:pt x="149" y="194"/>
                    </a:cubicBezTo>
                    <a:cubicBezTo>
                      <a:pt x="150" y="194"/>
                      <a:pt x="150" y="194"/>
                      <a:pt x="150" y="194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53" y="194"/>
                      <a:pt x="155" y="194"/>
                      <a:pt x="157" y="193"/>
                    </a:cubicBezTo>
                    <a:cubicBezTo>
                      <a:pt x="159" y="193"/>
                      <a:pt x="161" y="192"/>
                      <a:pt x="163" y="191"/>
                    </a:cubicBezTo>
                    <a:cubicBezTo>
                      <a:pt x="165" y="191"/>
                      <a:pt x="166" y="190"/>
                      <a:pt x="168" y="189"/>
                    </a:cubicBezTo>
                    <a:cubicBezTo>
                      <a:pt x="170" y="188"/>
                      <a:pt x="171" y="187"/>
                      <a:pt x="173" y="186"/>
                    </a:cubicBezTo>
                    <a:cubicBezTo>
                      <a:pt x="174" y="185"/>
                      <a:pt x="176" y="184"/>
                      <a:pt x="177" y="183"/>
                    </a:cubicBezTo>
                    <a:cubicBezTo>
                      <a:pt x="178" y="182"/>
                      <a:pt x="179" y="181"/>
                      <a:pt x="181" y="180"/>
                    </a:cubicBezTo>
                    <a:cubicBezTo>
                      <a:pt x="182" y="179"/>
                      <a:pt x="183" y="177"/>
                      <a:pt x="184" y="176"/>
                    </a:cubicBezTo>
                    <a:cubicBezTo>
                      <a:pt x="185" y="175"/>
                      <a:pt x="186" y="174"/>
                      <a:pt x="186" y="172"/>
                    </a:cubicBezTo>
                    <a:cubicBezTo>
                      <a:pt x="187" y="171"/>
                      <a:pt x="188" y="170"/>
                      <a:pt x="189" y="169"/>
                    </a:cubicBezTo>
                    <a:cubicBezTo>
                      <a:pt x="189" y="168"/>
                      <a:pt x="190" y="166"/>
                      <a:pt x="190" y="165"/>
                    </a:cubicBezTo>
                    <a:cubicBezTo>
                      <a:pt x="191" y="164"/>
                      <a:pt x="191" y="163"/>
                      <a:pt x="192" y="162"/>
                    </a:cubicBezTo>
                    <a:cubicBezTo>
                      <a:pt x="192" y="161"/>
                      <a:pt x="192" y="160"/>
                      <a:pt x="193" y="159"/>
                    </a:cubicBezTo>
                    <a:cubicBezTo>
                      <a:pt x="193" y="157"/>
                      <a:pt x="193" y="157"/>
                      <a:pt x="193" y="157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3" y="156"/>
                      <a:pt x="194" y="155"/>
                      <a:pt x="194" y="155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1"/>
                      <a:pt x="194" y="151"/>
                      <a:pt x="194" y="151"/>
                    </a:cubicBezTo>
                    <a:cubicBezTo>
                      <a:pt x="194" y="151"/>
                      <a:pt x="194" y="151"/>
                      <a:pt x="194" y="150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194" y="149"/>
                      <a:pt x="194" y="149"/>
                      <a:pt x="194" y="149"/>
                    </a:cubicBezTo>
                    <a:cubicBezTo>
                      <a:pt x="194" y="146"/>
                      <a:pt x="194" y="146"/>
                      <a:pt x="194" y="146"/>
                    </a:cubicBezTo>
                    <a:cubicBezTo>
                      <a:pt x="194" y="144"/>
                      <a:pt x="194" y="144"/>
                      <a:pt x="194" y="144"/>
                    </a:cubicBez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4" y="142"/>
                      <a:pt x="194" y="141"/>
                      <a:pt x="194" y="141"/>
                    </a:cubicBezTo>
                    <a:cubicBezTo>
                      <a:pt x="194" y="141"/>
                      <a:pt x="194" y="140"/>
                      <a:pt x="194" y="140"/>
                    </a:cubicBezTo>
                    <a:cubicBezTo>
                      <a:pt x="194" y="138"/>
                      <a:pt x="194" y="138"/>
                      <a:pt x="194" y="138"/>
                    </a:cubicBezTo>
                    <a:cubicBezTo>
                      <a:pt x="194" y="136"/>
                      <a:pt x="194" y="136"/>
                      <a:pt x="194" y="136"/>
                    </a:cubicBezTo>
                    <a:cubicBezTo>
                      <a:pt x="194" y="136"/>
                      <a:pt x="193" y="136"/>
                      <a:pt x="193" y="135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92" y="132"/>
                      <a:pt x="192" y="131"/>
                      <a:pt x="192" y="129"/>
                    </a:cubicBezTo>
                    <a:cubicBezTo>
                      <a:pt x="191" y="128"/>
                      <a:pt x="191" y="127"/>
                      <a:pt x="190" y="126"/>
                    </a:cubicBezTo>
                    <a:cubicBezTo>
                      <a:pt x="190" y="125"/>
                      <a:pt x="189" y="124"/>
                      <a:pt x="189" y="123"/>
                    </a:cubicBezTo>
                    <a:cubicBezTo>
                      <a:pt x="188" y="121"/>
                      <a:pt x="187" y="120"/>
                      <a:pt x="186" y="119"/>
                    </a:cubicBezTo>
                    <a:cubicBezTo>
                      <a:pt x="186" y="118"/>
                      <a:pt x="185" y="116"/>
                      <a:pt x="184" y="115"/>
                    </a:cubicBezTo>
                    <a:cubicBezTo>
                      <a:pt x="183" y="114"/>
                      <a:pt x="182" y="113"/>
                      <a:pt x="181" y="112"/>
                    </a:cubicBezTo>
                    <a:cubicBezTo>
                      <a:pt x="179" y="110"/>
                      <a:pt x="178" y="109"/>
                      <a:pt x="177" y="108"/>
                    </a:cubicBezTo>
                    <a:cubicBezTo>
                      <a:pt x="176" y="107"/>
                      <a:pt x="174" y="106"/>
                      <a:pt x="173" y="105"/>
                    </a:cubicBezTo>
                    <a:cubicBezTo>
                      <a:pt x="171" y="104"/>
                      <a:pt x="170" y="103"/>
                      <a:pt x="168" y="102"/>
                    </a:cubicBezTo>
                    <a:cubicBezTo>
                      <a:pt x="166" y="101"/>
                      <a:pt x="165" y="101"/>
                      <a:pt x="163" y="100"/>
                    </a:cubicBezTo>
                    <a:cubicBezTo>
                      <a:pt x="161" y="99"/>
                      <a:pt x="159" y="99"/>
                      <a:pt x="157" y="98"/>
                    </a:cubicBezTo>
                    <a:cubicBezTo>
                      <a:pt x="155" y="98"/>
                      <a:pt x="153" y="97"/>
                      <a:pt x="151" y="97"/>
                    </a:cubicBezTo>
                    <a:cubicBezTo>
                      <a:pt x="151" y="97"/>
                      <a:pt x="151" y="97"/>
                      <a:pt x="150" y="97"/>
                    </a:cubicBezTo>
                    <a:cubicBezTo>
                      <a:pt x="150" y="97"/>
                      <a:pt x="149" y="97"/>
                      <a:pt x="149" y="97"/>
                    </a:cubicBezTo>
                    <a:cubicBezTo>
                      <a:pt x="149" y="97"/>
                      <a:pt x="148" y="97"/>
                      <a:pt x="148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4" y="97"/>
                      <a:pt x="144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1" y="97"/>
                      <a:pt x="141" y="97"/>
                      <a:pt x="140" y="97"/>
                    </a:cubicBezTo>
                    <a:cubicBezTo>
                      <a:pt x="140" y="97"/>
                      <a:pt x="139" y="97"/>
                      <a:pt x="138" y="97"/>
                    </a:cubicBezTo>
                    <a:cubicBezTo>
                      <a:pt x="137" y="98"/>
                      <a:pt x="136" y="98"/>
                      <a:pt x="135" y="98"/>
                    </a:cubicBezTo>
                    <a:cubicBezTo>
                      <a:pt x="134" y="98"/>
                      <a:pt x="133" y="98"/>
                      <a:pt x="132" y="99"/>
                    </a:cubicBezTo>
                    <a:cubicBezTo>
                      <a:pt x="131" y="99"/>
                      <a:pt x="130" y="99"/>
                      <a:pt x="129" y="100"/>
                    </a:cubicBezTo>
                    <a:cubicBezTo>
                      <a:pt x="128" y="100"/>
                      <a:pt x="127" y="101"/>
                      <a:pt x="126" y="101"/>
                    </a:cubicBezTo>
                    <a:cubicBezTo>
                      <a:pt x="125" y="101"/>
                      <a:pt x="124" y="102"/>
                      <a:pt x="123" y="102"/>
                    </a:cubicBezTo>
                    <a:cubicBezTo>
                      <a:pt x="122" y="103"/>
                      <a:pt x="121" y="104"/>
                      <a:pt x="120" y="104"/>
                    </a:cubicBezTo>
                    <a:cubicBezTo>
                      <a:pt x="119" y="105"/>
                      <a:pt x="118" y="105"/>
                      <a:pt x="117" y="106"/>
                    </a:cubicBezTo>
                    <a:cubicBezTo>
                      <a:pt x="116" y="107"/>
                      <a:pt x="115" y="107"/>
                      <a:pt x="114" y="108"/>
                    </a:cubicBezTo>
                    <a:cubicBezTo>
                      <a:pt x="113" y="109"/>
                      <a:pt x="113" y="110"/>
                      <a:pt x="112" y="111"/>
                    </a:cubicBezTo>
                    <a:cubicBezTo>
                      <a:pt x="111" y="111"/>
                      <a:pt x="110" y="112"/>
                      <a:pt x="109" y="113"/>
                    </a:cubicBezTo>
                    <a:cubicBezTo>
                      <a:pt x="108" y="114"/>
                      <a:pt x="108" y="115"/>
                      <a:pt x="107" y="116"/>
                    </a:cubicBezTo>
                    <a:cubicBezTo>
                      <a:pt x="106" y="117"/>
                      <a:pt x="106" y="118"/>
                      <a:pt x="105" y="119"/>
                    </a:cubicBezTo>
                    <a:cubicBezTo>
                      <a:pt x="104" y="120"/>
                      <a:pt x="104" y="121"/>
                      <a:pt x="103" y="122"/>
                    </a:cubicBezTo>
                    <a:cubicBezTo>
                      <a:pt x="103" y="123"/>
                      <a:pt x="102" y="124"/>
                      <a:pt x="101" y="125"/>
                    </a:cubicBezTo>
                    <a:cubicBezTo>
                      <a:pt x="101" y="126"/>
                      <a:pt x="101" y="127"/>
                      <a:pt x="100" y="128"/>
                    </a:cubicBezTo>
                    <a:cubicBezTo>
                      <a:pt x="100" y="129"/>
                      <a:pt x="99" y="130"/>
                      <a:pt x="99" y="131"/>
                    </a:cubicBezTo>
                    <a:cubicBezTo>
                      <a:pt x="99" y="133"/>
                      <a:pt x="98" y="134"/>
                      <a:pt x="98" y="135"/>
                    </a:cubicBezTo>
                    <a:cubicBezTo>
                      <a:pt x="98" y="136"/>
                      <a:pt x="98" y="137"/>
                      <a:pt x="97" y="138"/>
                    </a:cubicBezTo>
                    <a:cubicBezTo>
                      <a:pt x="97" y="140"/>
                      <a:pt x="97" y="141"/>
                      <a:pt x="97" y="142"/>
                    </a:cubicBezTo>
                    <a:cubicBezTo>
                      <a:pt x="97" y="143"/>
                      <a:pt x="97" y="144"/>
                      <a:pt x="97" y="146"/>
                    </a:cubicBezTo>
                    <a:cubicBezTo>
                      <a:pt x="97" y="147"/>
                      <a:pt x="97" y="148"/>
                      <a:pt x="97" y="149"/>
                    </a:cubicBezTo>
                    <a:cubicBezTo>
                      <a:pt x="97" y="150"/>
                      <a:pt x="97" y="152"/>
                      <a:pt x="97" y="153"/>
                    </a:cubicBezTo>
                    <a:cubicBezTo>
                      <a:pt x="98" y="154"/>
                      <a:pt x="98" y="155"/>
                      <a:pt x="98" y="156"/>
                    </a:cubicBezTo>
                    <a:cubicBezTo>
                      <a:pt x="98" y="158"/>
                      <a:pt x="99" y="159"/>
                      <a:pt x="99" y="160"/>
                    </a:cubicBezTo>
                    <a:cubicBezTo>
                      <a:pt x="99" y="161"/>
                      <a:pt x="100" y="162"/>
                      <a:pt x="100" y="163"/>
                    </a:cubicBezTo>
                    <a:cubicBezTo>
                      <a:pt x="101" y="164"/>
                      <a:pt x="101" y="165"/>
                      <a:pt x="101" y="166"/>
                    </a:cubicBezTo>
                    <a:cubicBezTo>
                      <a:pt x="102" y="167"/>
                      <a:pt x="102" y="169"/>
                      <a:pt x="103" y="170"/>
                    </a:cubicBezTo>
                    <a:cubicBezTo>
                      <a:pt x="104" y="171"/>
                      <a:pt x="104" y="172"/>
                      <a:pt x="105" y="173"/>
                    </a:cubicBezTo>
                    <a:cubicBezTo>
                      <a:pt x="106" y="174"/>
                      <a:pt x="106" y="175"/>
                      <a:pt x="107" y="175"/>
                    </a:cubicBezTo>
                    <a:cubicBezTo>
                      <a:pt x="108" y="176"/>
                      <a:pt x="108" y="177"/>
                      <a:pt x="109" y="178"/>
                    </a:cubicBezTo>
                    <a:cubicBezTo>
                      <a:pt x="110" y="179"/>
                      <a:pt x="111" y="180"/>
                      <a:pt x="112" y="181"/>
                    </a:cubicBezTo>
                    <a:cubicBezTo>
                      <a:pt x="112" y="182"/>
                      <a:pt x="113" y="182"/>
                      <a:pt x="114" y="183"/>
                    </a:cubicBezTo>
                    <a:cubicBezTo>
                      <a:pt x="115" y="184"/>
                      <a:pt x="116" y="185"/>
                      <a:pt x="117" y="185"/>
                    </a:cubicBezTo>
                    <a:cubicBezTo>
                      <a:pt x="118" y="186"/>
                      <a:pt x="119" y="186"/>
                      <a:pt x="120" y="187"/>
                    </a:cubicBezTo>
                    <a:cubicBezTo>
                      <a:pt x="121" y="188"/>
                      <a:pt x="122" y="188"/>
                      <a:pt x="123" y="189"/>
                    </a:cubicBezTo>
                    <a:cubicBezTo>
                      <a:pt x="124" y="189"/>
                      <a:pt x="125" y="190"/>
                      <a:pt x="126" y="190"/>
                    </a:cubicBezTo>
                    <a:cubicBezTo>
                      <a:pt x="127" y="191"/>
                      <a:pt x="128" y="191"/>
                      <a:pt x="129" y="191"/>
                    </a:cubicBezTo>
                    <a:cubicBezTo>
                      <a:pt x="130" y="192"/>
                      <a:pt x="131" y="192"/>
                      <a:pt x="132" y="193"/>
                    </a:cubicBezTo>
                    <a:cubicBezTo>
                      <a:pt x="133" y="193"/>
                      <a:pt x="134" y="193"/>
                      <a:pt x="135" y="193"/>
                    </a:cubicBezTo>
                    <a:cubicBezTo>
                      <a:pt x="136" y="194"/>
                      <a:pt x="137" y="194"/>
                      <a:pt x="138" y="19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7"/>
              <p:cNvSpPr>
                <a:spLocks/>
              </p:cNvSpPr>
              <p:nvPr/>
            </p:nvSpPr>
            <p:spPr bwMode="auto">
              <a:xfrm rot="5400000">
                <a:off x="6062462" y="4740299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 rot="10800000">
                <a:off x="4115605" y="2807707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7"/>
              <p:cNvSpPr>
                <a:spLocks/>
              </p:cNvSpPr>
              <p:nvPr/>
            </p:nvSpPr>
            <p:spPr bwMode="auto">
              <a:xfrm rot="16200000">
                <a:off x="6052937" y="852101"/>
                <a:ext cx="1971687" cy="1465374"/>
              </a:xfrm>
              <a:custGeom>
                <a:avLst/>
                <a:gdLst>
                  <a:gd name="T0" fmla="*/ 121 w 246"/>
                  <a:gd name="T1" fmla="*/ 182 h 182"/>
                  <a:gd name="T2" fmla="*/ 121 w 246"/>
                  <a:gd name="T3" fmla="*/ 182 h 182"/>
                  <a:gd name="T4" fmla="*/ 120 w 246"/>
                  <a:gd name="T5" fmla="*/ 182 h 182"/>
                  <a:gd name="T6" fmla="*/ 119 w 246"/>
                  <a:gd name="T7" fmla="*/ 182 h 182"/>
                  <a:gd name="T8" fmla="*/ 118 w 246"/>
                  <a:gd name="T9" fmla="*/ 181 h 182"/>
                  <a:gd name="T10" fmla="*/ 117 w 246"/>
                  <a:gd name="T11" fmla="*/ 180 h 182"/>
                  <a:gd name="T12" fmla="*/ 116 w 246"/>
                  <a:gd name="T13" fmla="*/ 178 h 182"/>
                  <a:gd name="T14" fmla="*/ 115 w 246"/>
                  <a:gd name="T15" fmla="*/ 176 h 182"/>
                  <a:gd name="T16" fmla="*/ 115 w 246"/>
                  <a:gd name="T17" fmla="*/ 174 h 182"/>
                  <a:gd name="T18" fmla="*/ 115 w 246"/>
                  <a:gd name="T19" fmla="*/ 136 h 182"/>
                  <a:gd name="T20" fmla="*/ 0 w 246"/>
                  <a:gd name="T21" fmla="*/ 136 h 182"/>
                  <a:gd name="T22" fmla="*/ 0 w 246"/>
                  <a:gd name="T23" fmla="*/ 113 h 182"/>
                  <a:gd name="T24" fmla="*/ 3 w 246"/>
                  <a:gd name="T25" fmla="*/ 114 h 182"/>
                  <a:gd name="T26" fmla="*/ 6 w 246"/>
                  <a:gd name="T27" fmla="*/ 115 h 182"/>
                  <a:gd name="T28" fmla="*/ 10 w 246"/>
                  <a:gd name="T29" fmla="*/ 115 h 182"/>
                  <a:gd name="T30" fmla="*/ 19 w 246"/>
                  <a:gd name="T31" fmla="*/ 113 h 182"/>
                  <a:gd name="T32" fmla="*/ 27 w 246"/>
                  <a:gd name="T33" fmla="*/ 108 h 182"/>
                  <a:gd name="T34" fmla="*/ 32 w 246"/>
                  <a:gd name="T35" fmla="*/ 100 h 182"/>
                  <a:gd name="T36" fmla="*/ 34 w 246"/>
                  <a:gd name="T37" fmla="*/ 91 h 182"/>
                  <a:gd name="T38" fmla="*/ 32 w 246"/>
                  <a:gd name="T39" fmla="*/ 82 h 182"/>
                  <a:gd name="T40" fmla="*/ 27 w 246"/>
                  <a:gd name="T41" fmla="*/ 74 h 182"/>
                  <a:gd name="T42" fmla="*/ 19 w 246"/>
                  <a:gd name="T43" fmla="*/ 69 h 182"/>
                  <a:gd name="T44" fmla="*/ 10 w 246"/>
                  <a:gd name="T45" fmla="*/ 67 h 182"/>
                  <a:gd name="T46" fmla="*/ 6 w 246"/>
                  <a:gd name="T47" fmla="*/ 67 h 182"/>
                  <a:gd name="T48" fmla="*/ 3 w 246"/>
                  <a:gd name="T49" fmla="*/ 68 h 182"/>
                  <a:gd name="T50" fmla="*/ 0 w 246"/>
                  <a:gd name="T51" fmla="*/ 69 h 182"/>
                  <a:gd name="T52" fmla="*/ 0 w 246"/>
                  <a:gd name="T53" fmla="*/ 46 h 182"/>
                  <a:gd name="T54" fmla="*/ 115 w 246"/>
                  <a:gd name="T55" fmla="*/ 46 h 182"/>
                  <a:gd name="T56" fmla="*/ 115 w 246"/>
                  <a:gd name="T57" fmla="*/ 8 h 182"/>
                  <a:gd name="T58" fmla="*/ 115 w 246"/>
                  <a:gd name="T59" fmla="*/ 6 h 182"/>
                  <a:gd name="T60" fmla="*/ 116 w 246"/>
                  <a:gd name="T61" fmla="*/ 4 h 182"/>
                  <a:gd name="T62" fmla="*/ 117 w 246"/>
                  <a:gd name="T63" fmla="*/ 2 h 182"/>
                  <a:gd name="T64" fmla="*/ 118 w 246"/>
                  <a:gd name="T65" fmla="*/ 1 h 182"/>
                  <a:gd name="T66" fmla="*/ 119 w 246"/>
                  <a:gd name="T67" fmla="*/ 0 h 182"/>
                  <a:gd name="T68" fmla="*/ 120 w 246"/>
                  <a:gd name="T69" fmla="*/ 0 h 182"/>
                  <a:gd name="T70" fmla="*/ 120 w 246"/>
                  <a:gd name="T71" fmla="*/ 0 h 182"/>
                  <a:gd name="T72" fmla="*/ 121 w 246"/>
                  <a:gd name="T73" fmla="*/ 0 h 182"/>
                  <a:gd name="T74" fmla="*/ 122 w 246"/>
                  <a:gd name="T75" fmla="*/ 0 h 182"/>
                  <a:gd name="T76" fmla="*/ 123 w 246"/>
                  <a:gd name="T77" fmla="*/ 0 h 182"/>
                  <a:gd name="T78" fmla="*/ 123 w 246"/>
                  <a:gd name="T79" fmla="*/ 0 h 182"/>
                  <a:gd name="T80" fmla="*/ 124 w 246"/>
                  <a:gd name="T81" fmla="*/ 1 h 182"/>
                  <a:gd name="T82" fmla="*/ 243 w 246"/>
                  <a:gd name="T83" fmla="*/ 84 h 182"/>
                  <a:gd name="T84" fmla="*/ 244 w 246"/>
                  <a:gd name="T85" fmla="*/ 85 h 182"/>
                  <a:gd name="T86" fmla="*/ 245 w 246"/>
                  <a:gd name="T87" fmla="*/ 87 h 182"/>
                  <a:gd name="T88" fmla="*/ 246 w 246"/>
                  <a:gd name="T89" fmla="*/ 89 h 182"/>
                  <a:gd name="T90" fmla="*/ 246 w 246"/>
                  <a:gd name="T91" fmla="*/ 91 h 182"/>
                  <a:gd name="T92" fmla="*/ 246 w 246"/>
                  <a:gd name="T93" fmla="*/ 93 h 182"/>
                  <a:gd name="T94" fmla="*/ 245 w 246"/>
                  <a:gd name="T95" fmla="*/ 95 h 182"/>
                  <a:gd name="T96" fmla="*/ 244 w 246"/>
                  <a:gd name="T97" fmla="*/ 97 h 182"/>
                  <a:gd name="T98" fmla="*/ 243 w 246"/>
                  <a:gd name="T99" fmla="*/ 98 h 182"/>
                  <a:gd name="T100" fmla="*/ 124 w 246"/>
                  <a:gd name="T101" fmla="*/ 181 h 182"/>
                  <a:gd name="T102" fmla="*/ 124 w 246"/>
                  <a:gd name="T103" fmla="*/ 182 h 182"/>
                  <a:gd name="T104" fmla="*/ 123 w 246"/>
                  <a:gd name="T105" fmla="*/ 182 h 182"/>
                  <a:gd name="T106" fmla="*/ 122 w 246"/>
                  <a:gd name="T107" fmla="*/ 182 h 182"/>
                  <a:gd name="T108" fmla="*/ 121 w 246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182">
                    <a:moveTo>
                      <a:pt x="121" y="182"/>
                    </a:moveTo>
                    <a:cubicBezTo>
                      <a:pt x="121" y="182"/>
                      <a:pt x="121" y="182"/>
                      <a:pt x="121" y="182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0" y="182"/>
                      <a:pt x="119" y="182"/>
                      <a:pt x="119" y="182"/>
                    </a:cubicBezTo>
                    <a:cubicBezTo>
                      <a:pt x="119" y="182"/>
                      <a:pt x="119" y="181"/>
                      <a:pt x="118" y="181"/>
                    </a:cubicBezTo>
                    <a:cubicBezTo>
                      <a:pt x="118" y="181"/>
                      <a:pt x="117" y="180"/>
                      <a:pt x="117" y="180"/>
                    </a:cubicBezTo>
                    <a:cubicBezTo>
                      <a:pt x="117" y="179"/>
                      <a:pt x="116" y="179"/>
                      <a:pt x="116" y="178"/>
                    </a:cubicBezTo>
                    <a:cubicBezTo>
                      <a:pt x="116" y="178"/>
                      <a:pt x="115" y="177"/>
                      <a:pt x="115" y="176"/>
                    </a:cubicBezTo>
                    <a:cubicBezTo>
                      <a:pt x="115" y="175"/>
                      <a:pt x="115" y="175"/>
                      <a:pt x="115" y="17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3"/>
                      <a:pt x="2" y="114"/>
                      <a:pt x="3" y="114"/>
                    </a:cubicBezTo>
                    <a:cubicBezTo>
                      <a:pt x="4" y="114"/>
                      <a:pt x="5" y="114"/>
                      <a:pt x="6" y="115"/>
                    </a:cubicBezTo>
                    <a:cubicBezTo>
                      <a:pt x="8" y="115"/>
                      <a:pt x="9" y="115"/>
                      <a:pt x="10" y="115"/>
                    </a:cubicBezTo>
                    <a:cubicBezTo>
                      <a:pt x="13" y="115"/>
                      <a:pt x="16" y="114"/>
                      <a:pt x="19" y="113"/>
                    </a:cubicBezTo>
                    <a:cubicBezTo>
                      <a:pt x="22" y="112"/>
                      <a:pt x="25" y="110"/>
                      <a:pt x="27" y="108"/>
                    </a:cubicBezTo>
                    <a:cubicBezTo>
                      <a:pt x="29" y="106"/>
                      <a:pt x="31" y="103"/>
                      <a:pt x="32" y="100"/>
                    </a:cubicBezTo>
                    <a:cubicBezTo>
                      <a:pt x="33" y="97"/>
                      <a:pt x="34" y="94"/>
                      <a:pt x="34" y="91"/>
                    </a:cubicBezTo>
                    <a:cubicBezTo>
                      <a:pt x="34" y="88"/>
                      <a:pt x="33" y="84"/>
                      <a:pt x="32" y="82"/>
                    </a:cubicBezTo>
                    <a:cubicBezTo>
                      <a:pt x="31" y="79"/>
                      <a:pt x="29" y="76"/>
                      <a:pt x="27" y="74"/>
                    </a:cubicBezTo>
                    <a:cubicBezTo>
                      <a:pt x="24" y="72"/>
                      <a:pt x="22" y="70"/>
                      <a:pt x="19" y="69"/>
                    </a:cubicBezTo>
                    <a:cubicBezTo>
                      <a:pt x="16" y="68"/>
                      <a:pt x="13" y="67"/>
                      <a:pt x="10" y="67"/>
                    </a:cubicBezTo>
                    <a:cubicBezTo>
                      <a:pt x="9" y="67"/>
                      <a:pt x="7" y="67"/>
                      <a:pt x="6" y="67"/>
                    </a:cubicBezTo>
                    <a:cubicBezTo>
                      <a:pt x="5" y="67"/>
                      <a:pt x="4" y="68"/>
                      <a:pt x="3" y="68"/>
                    </a:cubicBezTo>
                    <a:cubicBezTo>
                      <a:pt x="2" y="68"/>
                      <a:pt x="1" y="68"/>
                      <a:pt x="0" y="69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15" y="46"/>
                      <a:pt x="115" y="46"/>
                      <a:pt x="115" y="46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7"/>
                      <a:pt x="115" y="6"/>
                      <a:pt x="115" y="6"/>
                    </a:cubicBezTo>
                    <a:cubicBezTo>
                      <a:pt x="115" y="5"/>
                      <a:pt x="115" y="4"/>
                      <a:pt x="116" y="4"/>
                    </a:cubicBezTo>
                    <a:cubicBezTo>
                      <a:pt x="116" y="3"/>
                      <a:pt x="116" y="2"/>
                      <a:pt x="117" y="2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4" y="0"/>
                      <a:pt x="124" y="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3" y="84"/>
                      <a:pt x="244" y="84"/>
                      <a:pt x="244" y="85"/>
                    </a:cubicBezTo>
                    <a:cubicBezTo>
                      <a:pt x="245" y="85"/>
                      <a:pt x="245" y="86"/>
                      <a:pt x="245" y="87"/>
                    </a:cubicBezTo>
                    <a:cubicBezTo>
                      <a:pt x="246" y="87"/>
                      <a:pt x="246" y="88"/>
                      <a:pt x="246" y="89"/>
                    </a:cubicBezTo>
                    <a:cubicBezTo>
                      <a:pt x="246" y="89"/>
                      <a:pt x="246" y="90"/>
                      <a:pt x="246" y="91"/>
                    </a:cubicBezTo>
                    <a:cubicBezTo>
                      <a:pt x="246" y="92"/>
                      <a:pt x="246" y="92"/>
                      <a:pt x="246" y="93"/>
                    </a:cubicBezTo>
                    <a:cubicBezTo>
                      <a:pt x="246" y="94"/>
                      <a:pt x="246" y="95"/>
                      <a:pt x="245" y="95"/>
                    </a:cubicBezTo>
                    <a:cubicBezTo>
                      <a:pt x="245" y="96"/>
                      <a:pt x="245" y="96"/>
                      <a:pt x="244" y="97"/>
                    </a:cubicBezTo>
                    <a:cubicBezTo>
                      <a:pt x="244" y="97"/>
                      <a:pt x="243" y="98"/>
                      <a:pt x="243" y="98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24" y="181"/>
                      <a:pt x="124" y="182"/>
                      <a:pt x="124" y="182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23" y="182"/>
                      <a:pt x="122" y="182"/>
                      <a:pt x="122" y="182"/>
                    </a:cubicBezTo>
                    <a:cubicBezTo>
                      <a:pt x="122" y="182"/>
                      <a:pt x="122" y="182"/>
                      <a:pt x="121" y="18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2386339" y="1356804"/>
              <a:ext cx="309640" cy="30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3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70067"/>
      </a:accent1>
      <a:accent2>
        <a:srgbClr val="004B90"/>
      </a:accent2>
      <a:accent3>
        <a:srgbClr val="009ABC"/>
      </a:accent3>
      <a:accent4>
        <a:srgbClr val="95ACF2"/>
      </a:accent4>
      <a:accent5>
        <a:srgbClr val="86C5FF"/>
      </a:accent5>
      <a:accent6>
        <a:srgbClr val="34B5D0"/>
      </a:accent6>
      <a:hlink>
        <a:srgbClr val="004C8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MM-v2.potx" id="{85A02213-7C13-4776-81D4-21FFB05ACF47}" vid="{0BD6F65A-4D31-44C9-AA9B-0DB082C02E44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595959"/>
      </a:dk1>
      <a:lt1>
        <a:sysClr val="window" lastClr="FFFFFF"/>
      </a:lt1>
      <a:dk2>
        <a:srgbClr val="000532"/>
      </a:dk2>
      <a:lt2>
        <a:srgbClr val="EAE7E4"/>
      </a:lt2>
      <a:accent1>
        <a:srgbClr val="0C243E"/>
      </a:accent1>
      <a:accent2>
        <a:srgbClr val="BAA462"/>
      </a:accent2>
      <a:accent3>
        <a:srgbClr val="641723"/>
      </a:accent3>
      <a:accent4>
        <a:srgbClr val="496C90"/>
      </a:accent4>
      <a:accent5>
        <a:srgbClr val="86AA9D"/>
      </a:accent5>
      <a:accent6>
        <a:srgbClr val="7774A1"/>
      </a:accent6>
      <a:hlink>
        <a:srgbClr val="0092D2"/>
      </a:hlink>
      <a:folHlink>
        <a:srgbClr val="7FC8E4"/>
      </a:folHlink>
    </a:clrScheme>
    <a:fontScheme name="AIRINC-V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BAMM-v2</Template>
  <TotalTime>7161</TotalTime>
  <Words>966</Words>
  <Application>Microsoft Office PowerPoint</Application>
  <PresentationFormat>On-screen Show (16:10)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Arial</vt:lpstr>
      <vt:lpstr>BentonSans Light</vt:lpstr>
      <vt:lpstr>Calibri</vt:lpstr>
      <vt:lpstr>Calibri Light</vt:lpstr>
      <vt:lpstr>DejaVu Serif Condensed</vt:lpstr>
      <vt:lpstr>Times</vt:lpstr>
      <vt:lpstr>Times New Roman</vt:lpstr>
      <vt:lpstr>Office Theme</vt:lpstr>
      <vt:lpstr>1_Office Theme</vt:lpstr>
      <vt:lpstr>Decoding Millennial Mobility:  Value, Choice, and Flexibility</vt:lpstr>
      <vt:lpstr>            </vt:lpstr>
      <vt:lpstr>Millennials – a profile</vt:lpstr>
      <vt:lpstr>Why Differentiate Your Policies?</vt:lpstr>
      <vt:lpstr>Policy Choices </vt:lpstr>
      <vt:lpstr>Policy Choices</vt:lpstr>
      <vt:lpstr>PowerPoint Presentation</vt:lpstr>
      <vt:lpstr>Determining the Flex Components: Choose what policy components to receive</vt:lpstr>
      <vt:lpstr>Case Study</vt:lpstr>
      <vt:lpstr>Case Study</vt:lpstr>
      <vt:lpstr>Policy Choices</vt:lpstr>
      <vt:lpstr>Policy Choices:  One-Way Moves </vt:lpstr>
      <vt:lpstr>An Overview</vt:lpstr>
      <vt:lpstr>A Look Into Our Program</vt:lpstr>
      <vt:lpstr>Further Considerations</vt:lpstr>
      <vt:lpstr>The Importance of Support Services</vt:lpstr>
      <vt:lpstr>Communicating the value to the employee  before, during, and after the assignment</vt:lpstr>
      <vt:lpstr>Check List</vt:lpstr>
      <vt:lpstr>            </vt:lpstr>
      <vt:lpstr>Find out how AIRINC can help you  create or improve your global mobility program.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Millennial Mobility:  Value, Choice, and Flexibility</dc:title>
  <dc:creator>Cristyan Cadena</dc:creator>
  <cp:lastModifiedBy>Linda Pennington</cp:lastModifiedBy>
  <cp:revision>24</cp:revision>
  <dcterms:created xsi:type="dcterms:W3CDTF">2016-02-18T17:48:30Z</dcterms:created>
  <dcterms:modified xsi:type="dcterms:W3CDTF">2016-02-24T17:53:59Z</dcterms:modified>
</cp:coreProperties>
</file>